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3" r:id="rId4"/>
    <p:sldMasterId id="2147483714" r:id="rId5"/>
    <p:sldMasterId id="214748371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y="5143500" cx="9144000"/>
  <p:notesSz cx="6858000" cy="9144000"/>
  <p:embeddedFontLst>
    <p:embeddedFont>
      <p:font typeface="Caveat"/>
      <p:regular r:id="rId42"/>
      <p:bold r:id="rId43"/>
    </p:embeddedFont>
    <p:embeddedFont>
      <p:font typeface="Montserrat Black"/>
      <p:bold r:id="rId44"/>
      <p:boldItalic r:id="rId45"/>
    </p:embeddedFont>
    <p:embeddedFont>
      <p:font typeface="Montserrat"/>
      <p:regular r:id="rId46"/>
      <p:bold r:id="rId47"/>
      <p:italic r:id="rId48"/>
      <p:boldItalic r:id="rId49"/>
    </p:embeddedFont>
    <p:embeddedFont>
      <p:font typeface="Montserrat Medium"/>
      <p:regular r:id="rId50"/>
      <p:bold r:id="rId51"/>
      <p:italic r:id="rId52"/>
      <p:boldItalic r:id="rId53"/>
    </p:embeddedFont>
    <p:embeddedFont>
      <p:font typeface="Work Sans"/>
      <p:regular r:id="rId54"/>
      <p:bold r:id="rId55"/>
      <p:italic r:id="rId56"/>
      <p:boldItalic r:id="rId57"/>
    </p:embeddedFont>
    <p:embeddedFont>
      <p:font typeface="Roboto Mono"/>
      <p:regular r:id="rId58"/>
      <p:bold r:id="rId59"/>
      <p:italic r:id="rId60"/>
      <p:boldItalic r:id="rId61"/>
    </p:embeddedFont>
    <p:embeddedFont>
      <p:font typeface="Handlee"/>
      <p:regular r:id="rId6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font" Target="fonts/Caveat-regular.fntdata"/><Relationship Id="rId41" Type="http://schemas.openxmlformats.org/officeDocument/2006/relationships/slide" Target="slides/slide34.xml"/><Relationship Id="rId44" Type="http://schemas.openxmlformats.org/officeDocument/2006/relationships/font" Target="fonts/MontserratBlack-bold.fntdata"/><Relationship Id="rId43" Type="http://schemas.openxmlformats.org/officeDocument/2006/relationships/font" Target="fonts/Caveat-bold.fntdata"/><Relationship Id="rId46" Type="http://schemas.openxmlformats.org/officeDocument/2006/relationships/font" Target="fonts/Montserrat-regular.fntdata"/><Relationship Id="rId45" Type="http://schemas.openxmlformats.org/officeDocument/2006/relationships/font" Target="fonts/MontserratBlack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font" Target="fonts/Montserrat-italic.fntdata"/><Relationship Id="rId47" Type="http://schemas.openxmlformats.org/officeDocument/2006/relationships/font" Target="fonts/Montserrat-bold.fntdata"/><Relationship Id="rId49" Type="http://schemas.openxmlformats.org/officeDocument/2006/relationships/font" Target="fonts/Montserrat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font" Target="fonts/Handlee-regular.fntdata"/><Relationship Id="rId61" Type="http://schemas.openxmlformats.org/officeDocument/2006/relationships/font" Target="fonts/RobotoMono-boldItalic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60" Type="http://schemas.openxmlformats.org/officeDocument/2006/relationships/font" Target="fonts/RobotoMono-italic.fnt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MontserratMedium-bold.fntdata"/><Relationship Id="rId50" Type="http://schemas.openxmlformats.org/officeDocument/2006/relationships/font" Target="fonts/MontserratMedium-regular.fntdata"/><Relationship Id="rId53" Type="http://schemas.openxmlformats.org/officeDocument/2006/relationships/font" Target="fonts/MontserratMedium-boldItalic.fntdata"/><Relationship Id="rId52" Type="http://schemas.openxmlformats.org/officeDocument/2006/relationships/font" Target="fonts/MontserratMedium-italic.fntdata"/><Relationship Id="rId11" Type="http://schemas.openxmlformats.org/officeDocument/2006/relationships/slide" Target="slides/slide4.xml"/><Relationship Id="rId55" Type="http://schemas.openxmlformats.org/officeDocument/2006/relationships/font" Target="fonts/WorkSans-bold.fntdata"/><Relationship Id="rId10" Type="http://schemas.openxmlformats.org/officeDocument/2006/relationships/slide" Target="slides/slide3.xml"/><Relationship Id="rId54" Type="http://schemas.openxmlformats.org/officeDocument/2006/relationships/font" Target="fonts/WorkSans-regular.fntdata"/><Relationship Id="rId13" Type="http://schemas.openxmlformats.org/officeDocument/2006/relationships/slide" Target="slides/slide6.xml"/><Relationship Id="rId57" Type="http://schemas.openxmlformats.org/officeDocument/2006/relationships/font" Target="fonts/WorkSans-boldItalic.fntdata"/><Relationship Id="rId12" Type="http://schemas.openxmlformats.org/officeDocument/2006/relationships/slide" Target="slides/slide5.xml"/><Relationship Id="rId56" Type="http://schemas.openxmlformats.org/officeDocument/2006/relationships/font" Target="fonts/WorkSans-italic.fntdata"/><Relationship Id="rId15" Type="http://schemas.openxmlformats.org/officeDocument/2006/relationships/slide" Target="slides/slide8.xml"/><Relationship Id="rId59" Type="http://schemas.openxmlformats.org/officeDocument/2006/relationships/font" Target="fonts/RobotoMono-bold.fntdata"/><Relationship Id="rId14" Type="http://schemas.openxmlformats.org/officeDocument/2006/relationships/slide" Target="slides/slide7.xml"/><Relationship Id="rId58" Type="http://schemas.openxmlformats.org/officeDocument/2006/relationships/font" Target="fonts/RobotoMono-regular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gb79d575add_0_45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3" name="Google Shape;1883;gb79d575add_0_45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intro: names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theme: post-secondary CS education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afe2072ae3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0" name="Google Shape;1980;gafe2072ae3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3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4" name="Google Shape;1984;gafe76d6d84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5" name="Google Shape;1985;gafe76d6d84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2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Google Shape;1993;gafe76d6d84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4" name="Google Shape;1994;gafe76d6d84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8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gafe76d6d84_1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0" name="Google Shape;2000;gafe76d6d84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4" name="Shape 2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5" name="Google Shape;2005;gafe76d6d84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6" name="Google Shape;2006;gafe76d6d84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5" name="Shape 2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6" name="Google Shape;2026;gafe76d6d84_0_4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7" name="Google Shape;2027;gafe76d6d84_0_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afe76d6d84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0" name="Google Shape;2040;gafe76d6d84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7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afe76d6d84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afe76d6d84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afe76d6d84_1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5" name="Google Shape;2055;gafe76d6d84_1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9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gafe76d6d84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1" name="Google Shape;2061;gafe76d6d84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Google Shape;1892;gafe2072ae3_1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3" name="Google Shape;1893;gafe2072ae3_1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4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5" name="Google Shape;2095;gafe76d6d84_0_4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6" name="Google Shape;2096;gafe76d6d84_0_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7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gafe76d6d84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9" name="Google Shape;2109;gafe76d6d84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6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afe76d6d84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afe76d6d84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2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gafe76d6d84_1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4" name="Google Shape;2124;gafe76d6d84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8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gafe76d6d84_0_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0" name="Google Shape;2130;gafe76d6d84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9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afe76d6d84_0_4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gafe76d6d84_0_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2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gafe2072ae3_2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4" name="Google Shape;2164;gafe2072ae3_2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5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gafe2072ae3_2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7" name="Google Shape;2177;gafe2072ae3_2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Collaboration acts to reinforce a student’s understanding. Different students have different needs. Some students feel more comfortable in anonymous settings.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6" name="Shape 2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7" name="Google Shape;2187;gafe76d6d84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8" name="Google Shape;2188;gafe76d6d84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gafe76d6d84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3" name="Google Shape;2193;gafe76d6d84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4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Google Shape;1905;gafe76d6d8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6" name="Google Shape;1906;gafe76d6d8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6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" name="Google Shape;2197;gafe76d6d84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8" name="Google Shape;2198;gafe76d6d84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3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gafe76d6d84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5" name="Google Shape;2205;gafe76d6d84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0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gafe76d6d84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2" name="Google Shape;2212;gafe76d6d84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6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7" name="Google Shape;2217;gafe76d6d84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8" name="Google Shape;2218;gafe76d6d84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2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gafe76d6d84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4" name="Google Shape;2224;gafe76d6d84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0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gafe2072ae3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2" name="Google Shape;1912;gafe2072ae3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9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Google Shape;1920;gafe2072ae3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1" name="Google Shape;1921;gafe2072ae3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9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Google Shape;1950;gafe76d6d84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1" name="Google Shape;1951;gafe76d6d84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Recurring theme about representation and impostor syndrome, collaboration in industry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5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gafe76d6d84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7" name="Google Shape;1957;gafe76d6d84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It is basically peer teaching.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difficulty with group projects is that people are getting credit for work that they don't do.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 workplace settings, it's very rare for people to work by themselves, and so, people do have to work in groups.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This game theory didn't work: students do not think rationally.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It's interesting that for something that's so marginal in terms of grades, people are really willing to put in the effort to do it.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think people do not think rationally about the assessments.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As you weight percentages differently, I think students don't really try to optimize.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 we really need to do the weightings the way we do them because the students actually don't care about the weightings.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There's a whole bunch of irrationality here that I think is really fascinating.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gafe76d6d84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3" name="Google Shape;1963;gafe76d6d84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Being able to give students that sense of agency in their programming... I think that's incredibly important.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kind of just want everyone to be very comfortable with whatever learning suits them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This practice of teaching, I think, is incredibly important in solidifying your own understanding of the material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When you're working with other people, you kind of feel this community of responsibility to make sure that you can move on to the next task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If you can talk your way through that with someone and teach someone else how to do it... then that really solidifies your understanding of the material.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every student is comfortable with talking with a complete stranger about something that they don't know.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2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gafe76d6d84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4" name="Google Shape;1974;gafe76d6d84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</a:t>
            </a:r>
            <a:r>
              <a:rPr lang="en"/>
              <a:t>orking in a pair in industry doesn't really mean you work you produce the code faster. It means you produce more robust code.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At some level, you have to learn the basics for yourself to make sure that you're facile to contribute to a tea</a:t>
            </a:r>
            <a:r>
              <a:rPr lang="en"/>
              <a:t>m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735200" y="824575"/>
            <a:ext cx="6052392" cy="3042644"/>
          </a:xfrm>
          <a:custGeom>
            <a:rect b="b" l="l" r="r" t="t"/>
            <a:pathLst>
              <a:path extrusionOk="0" h="38247" w="75733">
                <a:moveTo>
                  <a:pt x="0" y="0"/>
                </a:moveTo>
                <a:lnTo>
                  <a:pt x="0" y="38246"/>
                </a:lnTo>
                <a:lnTo>
                  <a:pt x="75733" y="38246"/>
                </a:lnTo>
                <a:lnTo>
                  <a:pt x="75733" y="0"/>
                </a:lnTo>
                <a:close/>
              </a:path>
            </a:pathLst>
          </a:custGeom>
          <a:solidFill>
            <a:srgbClr val="E9B72B">
              <a:alpha val="4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3"/>
          <p:cNvSpPr txBox="1"/>
          <p:nvPr>
            <p:ph type="ctrTitle"/>
          </p:nvPr>
        </p:nvSpPr>
        <p:spPr>
          <a:xfrm>
            <a:off x="717199" y="584694"/>
            <a:ext cx="42489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3" name="Google Shape;53;p13"/>
          <p:cNvSpPr txBox="1"/>
          <p:nvPr>
            <p:ph idx="1" type="subTitle"/>
          </p:nvPr>
        </p:nvSpPr>
        <p:spPr>
          <a:xfrm>
            <a:off x="2555300" y="2637294"/>
            <a:ext cx="2410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4" name="Google Shape;54;p13"/>
          <p:cNvSpPr/>
          <p:nvPr/>
        </p:nvSpPr>
        <p:spPr>
          <a:xfrm flipH="1">
            <a:off x="735243" y="548625"/>
            <a:ext cx="2770057" cy="97124"/>
          </a:xfrm>
          <a:custGeom>
            <a:rect b="b" l="l" r="r" t="t"/>
            <a:pathLst>
              <a:path extrusionOk="0" h="1676" w="50383">
                <a:moveTo>
                  <a:pt x="0" y="0"/>
                </a:moveTo>
                <a:lnTo>
                  <a:pt x="0" y="1676"/>
                </a:lnTo>
                <a:lnTo>
                  <a:pt x="50383" y="1676"/>
                </a:lnTo>
                <a:lnTo>
                  <a:pt x="503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2454800" y="0"/>
            <a:ext cx="42345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4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1pPr>
            <a:lvl2pPr indent="-317500" lvl="1" marL="914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i="1"/>
            </a:lvl2pPr>
            <a:lvl3pPr indent="-31750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i="1"/>
            </a:lvl3pPr>
            <a:lvl4pPr indent="-31750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i="1"/>
            </a:lvl4pPr>
            <a:lvl5pPr indent="-31750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i="1"/>
            </a:lvl5pPr>
            <a:lvl6pPr indent="-31750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i="1"/>
            </a:lvl6pPr>
            <a:lvl7pPr indent="-31750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i="1"/>
            </a:lvl7pPr>
            <a:lvl8pPr indent="-31750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i="1"/>
            </a:lvl8pPr>
            <a:lvl9pPr indent="-31750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i="1"/>
            </a:lvl9pPr>
          </a:lstStyle>
          <a:p/>
        </p:txBody>
      </p:sp>
      <p:sp>
        <p:nvSpPr>
          <p:cNvPr id="59" name="Google Shape;59;p14"/>
          <p:cNvSpPr txBox="1"/>
          <p:nvPr/>
        </p:nvSpPr>
        <p:spPr>
          <a:xfrm>
            <a:off x="3593400" y="19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A5B0FE"/>
                </a:solidFill>
                <a:latin typeface="Work Sans"/>
                <a:ea typeface="Work Sans"/>
                <a:cs typeface="Work Sans"/>
                <a:sym typeface="Work Sans"/>
              </a:rPr>
              <a:t>“</a:t>
            </a:r>
            <a:endParaRPr b="1" sz="7200">
              <a:solidFill>
                <a:srgbClr val="A5B0FE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1" name="Google Shape;61;p14"/>
          <p:cNvGrpSpPr/>
          <p:nvPr/>
        </p:nvGrpSpPr>
        <p:grpSpPr>
          <a:xfrm>
            <a:off x="6876950" y="3340125"/>
            <a:ext cx="2267050" cy="1803375"/>
            <a:chOff x="9925050" y="4203700"/>
            <a:chExt cx="2267050" cy="1803375"/>
          </a:xfrm>
        </p:grpSpPr>
        <p:sp>
          <p:nvSpPr>
            <p:cNvPr id="62" name="Google Shape;62;p14"/>
            <p:cNvSpPr/>
            <p:nvPr/>
          </p:nvSpPr>
          <p:spPr>
            <a:xfrm>
              <a:off x="11336338" y="4922838"/>
              <a:ext cx="139800" cy="119100"/>
            </a:xfrm>
            <a:custGeom>
              <a:rect b="b" l="l" r="r" t="t"/>
              <a:pathLst>
                <a:path extrusionOk="0" h="120000" w="12000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14"/>
            <p:cNvSpPr/>
            <p:nvPr/>
          </p:nvSpPr>
          <p:spPr>
            <a:xfrm>
              <a:off x="11137900" y="4498975"/>
              <a:ext cx="1054200" cy="1508100"/>
            </a:xfrm>
            <a:custGeom>
              <a:rect b="b" l="l" r="r" t="t"/>
              <a:pathLst>
                <a:path extrusionOk="0" h="120000" w="12000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14"/>
            <p:cNvSpPr/>
            <p:nvPr/>
          </p:nvSpPr>
          <p:spPr>
            <a:xfrm>
              <a:off x="9925050" y="4203700"/>
              <a:ext cx="1133400" cy="1073100"/>
            </a:xfrm>
            <a:custGeom>
              <a:rect b="b" l="l" r="r" t="t"/>
              <a:pathLst>
                <a:path extrusionOk="0" h="120000" w="12000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10421938" y="4832350"/>
              <a:ext cx="139800" cy="27000"/>
            </a:xfrm>
            <a:custGeom>
              <a:rect b="b" l="l" r="r" t="t"/>
              <a:pathLst>
                <a:path extrusionOk="0" h="120000" w="12000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10421938" y="4875213"/>
              <a:ext cx="139800" cy="20700"/>
            </a:xfrm>
            <a:custGeom>
              <a:rect b="b" l="l" r="r" t="t"/>
              <a:pathLst>
                <a:path extrusionOk="0" h="120000" w="12000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10442575" y="4913313"/>
              <a:ext cx="96900" cy="25500"/>
            </a:xfrm>
            <a:custGeom>
              <a:rect b="b" l="l" r="r" t="t"/>
              <a:pathLst>
                <a:path extrusionOk="0" h="120000" w="12000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10480675" y="4333875"/>
              <a:ext cx="22200" cy="906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10679113" y="4602163"/>
              <a:ext cx="74700" cy="207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10229850" y="4602163"/>
              <a:ext cx="74700" cy="20700"/>
            </a:xfrm>
            <a:custGeom>
              <a:rect b="b" l="l" r="r" t="t"/>
              <a:pathLst>
                <a:path extrusionOk="0" h="120000" w="12000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10282238" y="4402138"/>
              <a:ext cx="81000" cy="81000"/>
            </a:xfrm>
            <a:custGeom>
              <a:rect b="b" l="l" r="r" t="t"/>
              <a:pathLst>
                <a:path extrusionOk="0" h="120000" w="12000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10620375" y="4402138"/>
              <a:ext cx="79500" cy="81000"/>
            </a:xfrm>
            <a:custGeom>
              <a:rect b="b" l="l" r="r" t="t"/>
              <a:pathLst>
                <a:path extrusionOk="0" h="120000" w="12000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10347325" y="4478338"/>
              <a:ext cx="288900" cy="331800"/>
            </a:xfrm>
            <a:custGeom>
              <a:rect b="b" l="l" r="r" t="t"/>
              <a:pathLst>
                <a:path extrusionOk="0" h="120000" w="12000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" name="Google Shape;74;p14"/>
          <p:cNvGrpSpPr/>
          <p:nvPr/>
        </p:nvGrpSpPr>
        <p:grpSpPr>
          <a:xfrm>
            <a:off x="0" y="0"/>
            <a:ext cx="2266938" cy="1754200"/>
            <a:chOff x="9598025" y="882650"/>
            <a:chExt cx="2266938" cy="1754200"/>
          </a:xfrm>
        </p:grpSpPr>
        <p:sp>
          <p:nvSpPr>
            <p:cNvPr id="75" name="Google Shape;75;p14"/>
            <p:cNvSpPr/>
            <p:nvPr/>
          </p:nvSpPr>
          <p:spPr>
            <a:xfrm>
              <a:off x="10239375" y="1881188"/>
              <a:ext cx="139800" cy="90600"/>
            </a:xfrm>
            <a:custGeom>
              <a:rect b="b" l="l" r="r" t="t"/>
              <a:pathLst>
                <a:path extrusionOk="0" h="120000" w="120000">
                  <a:moveTo>
                    <a:pt x="106153" y="28235"/>
                  </a:moveTo>
                  <a:cubicBezTo>
                    <a:pt x="50769" y="28235"/>
                    <a:pt x="50769" y="28235"/>
                    <a:pt x="50769" y="28235"/>
                  </a:cubicBezTo>
                  <a:cubicBezTo>
                    <a:pt x="110769" y="91764"/>
                    <a:pt x="110769" y="91764"/>
                    <a:pt x="110769" y="91764"/>
                  </a:cubicBezTo>
                  <a:cubicBezTo>
                    <a:pt x="115384" y="91764"/>
                    <a:pt x="120000" y="105882"/>
                    <a:pt x="115384" y="112941"/>
                  </a:cubicBezTo>
                  <a:cubicBezTo>
                    <a:pt x="110769" y="120000"/>
                    <a:pt x="106153" y="120000"/>
                    <a:pt x="101538" y="120000"/>
                  </a:cubicBezTo>
                  <a:cubicBezTo>
                    <a:pt x="4615" y="28235"/>
                    <a:pt x="4615" y="28235"/>
                    <a:pt x="4615" y="28235"/>
                  </a:cubicBezTo>
                  <a:cubicBezTo>
                    <a:pt x="4615" y="28235"/>
                    <a:pt x="0" y="14117"/>
                    <a:pt x="0" y="7058"/>
                  </a:cubicBezTo>
                  <a:cubicBezTo>
                    <a:pt x="4615" y="0"/>
                    <a:pt x="9230" y="0"/>
                    <a:pt x="13846" y="0"/>
                  </a:cubicBezTo>
                  <a:cubicBezTo>
                    <a:pt x="106153" y="0"/>
                    <a:pt x="106153" y="0"/>
                    <a:pt x="106153" y="0"/>
                  </a:cubicBezTo>
                  <a:cubicBezTo>
                    <a:pt x="110769" y="0"/>
                    <a:pt x="115384" y="7058"/>
                    <a:pt x="115384" y="14117"/>
                  </a:cubicBezTo>
                  <a:cubicBezTo>
                    <a:pt x="115384" y="21176"/>
                    <a:pt x="110769" y="28235"/>
                    <a:pt x="106153" y="28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9598025" y="882650"/>
              <a:ext cx="995400" cy="1546200"/>
            </a:xfrm>
            <a:custGeom>
              <a:rect b="b" l="l" r="r" t="t"/>
              <a:pathLst>
                <a:path extrusionOk="0" h="120000" w="120000">
                  <a:moveTo>
                    <a:pt x="119354" y="70000"/>
                  </a:moveTo>
                  <a:cubicBezTo>
                    <a:pt x="119354" y="69583"/>
                    <a:pt x="120000" y="69166"/>
                    <a:pt x="119354" y="69166"/>
                  </a:cubicBezTo>
                  <a:cubicBezTo>
                    <a:pt x="119354" y="68750"/>
                    <a:pt x="119354" y="68333"/>
                    <a:pt x="118709" y="68333"/>
                  </a:cubicBezTo>
                  <a:cubicBezTo>
                    <a:pt x="107096" y="65833"/>
                    <a:pt x="107096" y="65833"/>
                    <a:pt x="107096" y="65833"/>
                  </a:cubicBezTo>
                  <a:cubicBezTo>
                    <a:pt x="109677" y="60833"/>
                    <a:pt x="109677" y="60833"/>
                    <a:pt x="109677" y="60833"/>
                  </a:cubicBezTo>
                  <a:cubicBezTo>
                    <a:pt x="110322" y="60833"/>
                    <a:pt x="110322" y="60416"/>
                    <a:pt x="109677" y="60416"/>
                  </a:cubicBezTo>
                  <a:cubicBezTo>
                    <a:pt x="109677" y="60000"/>
                    <a:pt x="109032" y="60000"/>
                    <a:pt x="109032" y="59583"/>
                  </a:cubicBezTo>
                  <a:cubicBezTo>
                    <a:pt x="81290" y="55416"/>
                    <a:pt x="81290" y="55416"/>
                    <a:pt x="81290" y="55416"/>
                  </a:cubicBezTo>
                  <a:cubicBezTo>
                    <a:pt x="101935" y="48333"/>
                    <a:pt x="101935" y="48333"/>
                    <a:pt x="101935" y="48333"/>
                  </a:cubicBezTo>
                  <a:cubicBezTo>
                    <a:pt x="101935" y="48333"/>
                    <a:pt x="102580" y="47916"/>
                    <a:pt x="102580" y="47500"/>
                  </a:cubicBezTo>
                  <a:cubicBezTo>
                    <a:pt x="102580" y="47500"/>
                    <a:pt x="103225" y="43333"/>
                    <a:pt x="98064" y="39166"/>
                  </a:cubicBezTo>
                  <a:cubicBezTo>
                    <a:pt x="92903" y="35833"/>
                    <a:pt x="85161" y="33750"/>
                    <a:pt x="73548" y="33750"/>
                  </a:cubicBezTo>
                  <a:cubicBezTo>
                    <a:pt x="73548" y="25416"/>
                    <a:pt x="73548" y="25416"/>
                    <a:pt x="73548" y="25416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96129" y="0"/>
                    <a:pt x="96129" y="0"/>
                    <a:pt x="96129" y="0"/>
                  </a:cubicBezTo>
                  <a:cubicBezTo>
                    <a:pt x="70967" y="24166"/>
                    <a:pt x="70967" y="24166"/>
                    <a:pt x="70967" y="24166"/>
                  </a:cubicBezTo>
                  <a:cubicBezTo>
                    <a:pt x="70322" y="24583"/>
                    <a:pt x="70322" y="24583"/>
                    <a:pt x="70322" y="25000"/>
                  </a:cubicBezTo>
                  <a:cubicBezTo>
                    <a:pt x="70322" y="34583"/>
                    <a:pt x="70322" y="34583"/>
                    <a:pt x="70322" y="34583"/>
                  </a:cubicBezTo>
                  <a:cubicBezTo>
                    <a:pt x="70322" y="35416"/>
                    <a:pt x="70967" y="35833"/>
                    <a:pt x="72258" y="35833"/>
                  </a:cubicBezTo>
                  <a:cubicBezTo>
                    <a:pt x="83225" y="35833"/>
                    <a:pt x="90967" y="37500"/>
                    <a:pt x="95483" y="40416"/>
                  </a:cubicBezTo>
                  <a:cubicBezTo>
                    <a:pt x="99354" y="42916"/>
                    <a:pt x="99354" y="45833"/>
                    <a:pt x="99354" y="47083"/>
                  </a:cubicBezTo>
                  <a:cubicBezTo>
                    <a:pt x="76129" y="54583"/>
                    <a:pt x="76129" y="54583"/>
                    <a:pt x="76129" y="54583"/>
                  </a:cubicBezTo>
                  <a:cubicBezTo>
                    <a:pt x="76129" y="55000"/>
                    <a:pt x="75483" y="55416"/>
                    <a:pt x="75483" y="55833"/>
                  </a:cubicBezTo>
                  <a:cubicBezTo>
                    <a:pt x="75483" y="56250"/>
                    <a:pt x="76129" y="56250"/>
                    <a:pt x="76774" y="56666"/>
                  </a:cubicBezTo>
                  <a:cubicBezTo>
                    <a:pt x="106451" y="61250"/>
                    <a:pt x="106451" y="61250"/>
                    <a:pt x="106451" y="61250"/>
                  </a:cubicBezTo>
                  <a:cubicBezTo>
                    <a:pt x="103870" y="66250"/>
                    <a:pt x="103870" y="66250"/>
                    <a:pt x="103870" y="66250"/>
                  </a:cubicBezTo>
                  <a:cubicBezTo>
                    <a:pt x="103870" y="66666"/>
                    <a:pt x="103870" y="66666"/>
                    <a:pt x="103870" y="67083"/>
                  </a:cubicBezTo>
                  <a:cubicBezTo>
                    <a:pt x="104516" y="67500"/>
                    <a:pt x="104516" y="67500"/>
                    <a:pt x="105161" y="67500"/>
                  </a:cubicBezTo>
                  <a:cubicBezTo>
                    <a:pt x="115483" y="70000"/>
                    <a:pt x="115483" y="70000"/>
                    <a:pt x="115483" y="70000"/>
                  </a:cubicBezTo>
                  <a:cubicBezTo>
                    <a:pt x="101935" y="81666"/>
                    <a:pt x="101935" y="81666"/>
                    <a:pt x="101935" y="81666"/>
                  </a:cubicBezTo>
                  <a:cubicBezTo>
                    <a:pt x="101935" y="82083"/>
                    <a:pt x="101935" y="82083"/>
                    <a:pt x="101935" y="82500"/>
                  </a:cubicBezTo>
                  <a:cubicBezTo>
                    <a:pt x="101935" y="96666"/>
                    <a:pt x="97419" y="102083"/>
                    <a:pt x="97419" y="102083"/>
                  </a:cubicBezTo>
                  <a:cubicBezTo>
                    <a:pt x="96774" y="102500"/>
                    <a:pt x="96774" y="102916"/>
                    <a:pt x="96774" y="102916"/>
                  </a:cubicBezTo>
                  <a:cubicBezTo>
                    <a:pt x="97419" y="103333"/>
                    <a:pt x="97419" y="103333"/>
                    <a:pt x="98064" y="103750"/>
                  </a:cubicBezTo>
                  <a:cubicBezTo>
                    <a:pt x="111612" y="105833"/>
                    <a:pt x="113548" y="112916"/>
                    <a:pt x="114193" y="116666"/>
                  </a:cubicBezTo>
                  <a:cubicBezTo>
                    <a:pt x="105806" y="112083"/>
                    <a:pt x="101935" y="112083"/>
                    <a:pt x="89677" y="111666"/>
                  </a:cubicBezTo>
                  <a:cubicBezTo>
                    <a:pt x="82580" y="111666"/>
                    <a:pt x="73548" y="111666"/>
                    <a:pt x="60000" y="110833"/>
                  </a:cubicBezTo>
                  <a:cubicBezTo>
                    <a:pt x="40000" y="109166"/>
                    <a:pt x="25806" y="104166"/>
                    <a:pt x="18709" y="95833"/>
                  </a:cubicBezTo>
                  <a:cubicBezTo>
                    <a:pt x="13548" y="89583"/>
                    <a:pt x="14193" y="83333"/>
                    <a:pt x="14193" y="83333"/>
                  </a:cubicBezTo>
                  <a:cubicBezTo>
                    <a:pt x="14193" y="83333"/>
                    <a:pt x="14193" y="83333"/>
                    <a:pt x="14193" y="83333"/>
                  </a:cubicBezTo>
                  <a:cubicBezTo>
                    <a:pt x="14193" y="83333"/>
                    <a:pt x="14193" y="78333"/>
                    <a:pt x="14193" y="69583"/>
                  </a:cubicBezTo>
                  <a:cubicBezTo>
                    <a:pt x="14193" y="53750"/>
                    <a:pt x="26451" y="49166"/>
                    <a:pt x="27096" y="49166"/>
                  </a:cubicBezTo>
                  <a:cubicBezTo>
                    <a:pt x="27096" y="49166"/>
                    <a:pt x="27741" y="48750"/>
                    <a:pt x="27741" y="48333"/>
                  </a:cubicBezTo>
                  <a:cubicBezTo>
                    <a:pt x="27741" y="32500"/>
                    <a:pt x="27741" y="32500"/>
                    <a:pt x="27741" y="32500"/>
                  </a:cubicBezTo>
                  <a:cubicBezTo>
                    <a:pt x="27741" y="32083"/>
                    <a:pt x="27741" y="32083"/>
                    <a:pt x="27096" y="31666"/>
                  </a:cubicBezTo>
                  <a:cubicBezTo>
                    <a:pt x="21935" y="28333"/>
                    <a:pt x="21935" y="28333"/>
                    <a:pt x="21935" y="28333"/>
                  </a:cubicBezTo>
                  <a:cubicBezTo>
                    <a:pt x="10322" y="20833"/>
                    <a:pt x="3225" y="10833"/>
                    <a:pt x="32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5" y="11250"/>
                    <a:pt x="7096" y="21666"/>
                    <a:pt x="19354" y="29583"/>
                  </a:cubicBezTo>
                  <a:cubicBezTo>
                    <a:pt x="24516" y="32916"/>
                    <a:pt x="24516" y="32916"/>
                    <a:pt x="24516" y="32916"/>
                  </a:cubicBezTo>
                  <a:cubicBezTo>
                    <a:pt x="24516" y="47916"/>
                    <a:pt x="24516" y="47916"/>
                    <a:pt x="24516" y="47916"/>
                  </a:cubicBezTo>
                  <a:cubicBezTo>
                    <a:pt x="21290" y="49166"/>
                    <a:pt x="10967" y="54583"/>
                    <a:pt x="10967" y="69583"/>
                  </a:cubicBezTo>
                  <a:cubicBezTo>
                    <a:pt x="10967" y="77916"/>
                    <a:pt x="10967" y="82916"/>
                    <a:pt x="10967" y="83333"/>
                  </a:cubicBezTo>
                  <a:cubicBezTo>
                    <a:pt x="10967" y="84583"/>
                    <a:pt x="9677" y="109166"/>
                    <a:pt x="60000" y="112500"/>
                  </a:cubicBezTo>
                  <a:cubicBezTo>
                    <a:pt x="73548" y="113333"/>
                    <a:pt x="82580" y="113750"/>
                    <a:pt x="89677" y="113750"/>
                  </a:cubicBezTo>
                  <a:cubicBezTo>
                    <a:pt x="103225" y="114166"/>
                    <a:pt x="105161" y="114166"/>
                    <a:pt x="114193" y="119583"/>
                  </a:cubicBezTo>
                  <a:cubicBezTo>
                    <a:pt x="114838" y="119583"/>
                    <a:pt x="115483" y="120000"/>
                    <a:pt x="116129" y="119583"/>
                  </a:cubicBezTo>
                  <a:cubicBezTo>
                    <a:pt x="116774" y="119583"/>
                    <a:pt x="116774" y="119166"/>
                    <a:pt x="116774" y="118750"/>
                  </a:cubicBezTo>
                  <a:cubicBezTo>
                    <a:pt x="116774" y="118750"/>
                    <a:pt x="118709" y="105833"/>
                    <a:pt x="100645" y="102083"/>
                  </a:cubicBezTo>
                  <a:cubicBezTo>
                    <a:pt x="101935" y="99583"/>
                    <a:pt x="104516" y="93750"/>
                    <a:pt x="105161" y="82500"/>
                  </a:cubicBezTo>
                  <a:lnTo>
                    <a:pt x="119354" y="7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10672763" y="1581150"/>
              <a:ext cx="1192200" cy="1055700"/>
            </a:xfrm>
            <a:custGeom>
              <a:rect b="b" l="l" r="r" t="t"/>
              <a:pathLst>
                <a:path extrusionOk="0" h="120000" w="120000">
                  <a:moveTo>
                    <a:pt x="59730" y="120000"/>
                  </a:moveTo>
                  <a:cubicBezTo>
                    <a:pt x="26905" y="120000"/>
                    <a:pt x="0" y="95025"/>
                    <a:pt x="0" y="64568"/>
                  </a:cubicBezTo>
                  <a:cubicBezTo>
                    <a:pt x="0" y="49949"/>
                    <a:pt x="5919" y="35939"/>
                    <a:pt x="17219" y="25583"/>
                  </a:cubicBezTo>
                  <a:cubicBezTo>
                    <a:pt x="2152" y="2436"/>
                    <a:pt x="2152" y="2436"/>
                    <a:pt x="2152" y="2436"/>
                  </a:cubicBezTo>
                  <a:cubicBezTo>
                    <a:pt x="1614" y="1827"/>
                    <a:pt x="1614" y="1218"/>
                    <a:pt x="2152" y="609"/>
                  </a:cubicBezTo>
                  <a:cubicBezTo>
                    <a:pt x="2152" y="609"/>
                    <a:pt x="2690" y="0"/>
                    <a:pt x="2690" y="0"/>
                  </a:cubicBezTo>
                  <a:cubicBezTo>
                    <a:pt x="3228" y="0"/>
                    <a:pt x="3228" y="0"/>
                    <a:pt x="3228" y="0"/>
                  </a:cubicBezTo>
                  <a:cubicBezTo>
                    <a:pt x="39282" y="12182"/>
                    <a:pt x="39282" y="12182"/>
                    <a:pt x="39282" y="12182"/>
                  </a:cubicBezTo>
                  <a:cubicBezTo>
                    <a:pt x="45739" y="9746"/>
                    <a:pt x="52735" y="9137"/>
                    <a:pt x="59730" y="9137"/>
                  </a:cubicBezTo>
                  <a:cubicBezTo>
                    <a:pt x="93094" y="9137"/>
                    <a:pt x="119999" y="34111"/>
                    <a:pt x="119999" y="64568"/>
                  </a:cubicBezTo>
                  <a:cubicBezTo>
                    <a:pt x="119999" y="95025"/>
                    <a:pt x="93094" y="120000"/>
                    <a:pt x="59730" y="120000"/>
                  </a:cubicBezTo>
                  <a:close/>
                  <a:moveTo>
                    <a:pt x="59730" y="11573"/>
                  </a:moveTo>
                  <a:cubicBezTo>
                    <a:pt x="52735" y="11573"/>
                    <a:pt x="46278" y="12791"/>
                    <a:pt x="39820" y="15228"/>
                  </a:cubicBezTo>
                  <a:cubicBezTo>
                    <a:pt x="39282" y="15228"/>
                    <a:pt x="39282" y="15228"/>
                    <a:pt x="38744" y="15228"/>
                  </a:cubicBezTo>
                  <a:cubicBezTo>
                    <a:pt x="6457" y="4263"/>
                    <a:pt x="6457" y="4263"/>
                    <a:pt x="6457" y="4263"/>
                  </a:cubicBezTo>
                  <a:cubicBezTo>
                    <a:pt x="19910" y="24974"/>
                    <a:pt x="19910" y="24974"/>
                    <a:pt x="19910" y="24974"/>
                  </a:cubicBezTo>
                  <a:cubicBezTo>
                    <a:pt x="19910" y="25583"/>
                    <a:pt x="19910" y="26192"/>
                    <a:pt x="19372" y="26802"/>
                  </a:cubicBezTo>
                  <a:cubicBezTo>
                    <a:pt x="8609" y="37157"/>
                    <a:pt x="2152" y="50558"/>
                    <a:pt x="2152" y="64568"/>
                  </a:cubicBezTo>
                  <a:cubicBezTo>
                    <a:pt x="2152" y="93807"/>
                    <a:pt x="27982" y="117563"/>
                    <a:pt x="59730" y="117563"/>
                  </a:cubicBezTo>
                  <a:cubicBezTo>
                    <a:pt x="91479" y="117563"/>
                    <a:pt x="117309" y="93807"/>
                    <a:pt x="117309" y="64568"/>
                  </a:cubicBezTo>
                  <a:cubicBezTo>
                    <a:pt x="117309" y="35329"/>
                    <a:pt x="91479" y="11573"/>
                    <a:pt x="59730" y="11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10914063" y="1881188"/>
              <a:ext cx="679500" cy="531900"/>
            </a:xfrm>
            <a:custGeom>
              <a:rect b="b" l="l" r="r" t="t"/>
              <a:pathLst>
                <a:path extrusionOk="0" h="120000" w="120000">
                  <a:moveTo>
                    <a:pt x="92598" y="86060"/>
                  </a:moveTo>
                  <a:cubicBezTo>
                    <a:pt x="90708" y="84848"/>
                    <a:pt x="87874" y="84848"/>
                    <a:pt x="85984" y="86060"/>
                  </a:cubicBezTo>
                  <a:cubicBezTo>
                    <a:pt x="79370" y="76363"/>
                    <a:pt x="79370" y="76363"/>
                    <a:pt x="79370" y="76363"/>
                  </a:cubicBezTo>
                  <a:cubicBezTo>
                    <a:pt x="80314" y="73939"/>
                    <a:pt x="82204" y="71515"/>
                    <a:pt x="83149" y="69090"/>
                  </a:cubicBezTo>
                  <a:cubicBezTo>
                    <a:pt x="85039" y="64242"/>
                    <a:pt x="85984" y="59393"/>
                    <a:pt x="85039" y="54545"/>
                  </a:cubicBezTo>
                  <a:cubicBezTo>
                    <a:pt x="104881" y="47272"/>
                    <a:pt x="104881" y="47272"/>
                    <a:pt x="104881" y="47272"/>
                  </a:cubicBezTo>
                  <a:cubicBezTo>
                    <a:pt x="105826" y="48484"/>
                    <a:pt x="106771" y="49696"/>
                    <a:pt x="107716" y="50909"/>
                  </a:cubicBezTo>
                  <a:cubicBezTo>
                    <a:pt x="111496" y="53333"/>
                    <a:pt x="116220" y="50909"/>
                    <a:pt x="118110" y="46060"/>
                  </a:cubicBezTo>
                  <a:cubicBezTo>
                    <a:pt x="120000" y="41212"/>
                    <a:pt x="119055" y="35151"/>
                    <a:pt x="115275" y="32727"/>
                  </a:cubicBezTo>
                  <a:cubicBezTo>
                    <a:pt x="111496" y="30303"/>
                    <a:pt x="106771" y="31515"/>
                    <a:pt x="104881" y="36363"/>
                  </a:cubicBezTo>
                  <a:cubicBezTo>
                    <a:pt x="103937" y="38787"/>
                    <a:pt x="103937" y="40000"/>
                    <a:pt x="103937" y="41212"/>
                  </a:cubicBezTo>
                  <a:cubicBezTo>
                    <a:pt x="84094" y="49696"/>
                    <a:pt x="84094" y="49696"/>
                    <a:pt x="84094" y="49696"/>
                  </a:cubicBezTo>
                  <a:cubicBezTo>
                    <a:pt x="82204" y="44848"/>
                    <a:pt x="79370" y="41212"/>
                    <a:pt x="76535" y="38787"/>
                  </a:cubicBezTo>
                  <a:cubicBezTo>
                    <a:pt x="70866" y="35151"/>
                    <a:pt x="64251" y="36363"/>
                    <a:pt x="58582" y="40000"/>
                  </a:cubicBezTo>
                  <a:cubicBezTo>
                    <a:pt x="44409" y="16969"/>
                    <a:pt x="44409" y="16969"/>
                    <a:pt x="44409" y="16969"/>
                  </a:cubicBezTo>
                  <a:cubicBezTo>
                    <a:pt x="45354" y="16969"/>
                    <a:pt x="45354" y="16969"/>
                    <a:pt x="45354" y="15757"/>
                  </a:cubicBezTo>
                  <a:cubicBezTo>
                    <a:pt x="47244" y="10909"/>
                    <a:pt x="46299" y="4848"/>
                    <a:pt x="42519" y="2424"/>
                  </a:cubicBezTo>
                  <a:cubicBezTo>
                    <a:pt x="37795" y="0"/>
                    <a:pt x="33070" y="1212"/>
                    <a:pt x="31181" y="6060"/>
                  </a:cubicBezTo>
                  <a:cubicBezTo>
                    <a:pt x="29291" y="10909"/>
                    <a:pt x="31181" y="18181"/>
                    <a:pt x="34960" y="20606"/>
                  </a:cubicBezTo>
                  <a:cubicBezTo>
                    <a:pt x="36850" y="21818"/>
                    <a:pt x="38740" y="21818"/>
                    <a:pt x="41574" y="20606"/>
                  </a:cubicBezTo>
                  <a:cubicBezTo>
                    <a:pt x="55748" y="43636"/>
                    <a:pt x="55748" y="43636"/>
                    <a:pt x="55748" y="43636"/>
                  </a:cubicBezTo>
                  <a:cubicBezTo>
                    <a:pt x="54803" y="44848"/>
                    <a:pt x="53858" y="46060"/>
                    <a:pt x="52913" y="48484"/>
                  </a:cubicBezTo>
                  <a:cubicBezTo>
                    <a:pt x="51023" y="53333"/>
                    <a:pt x="50078" y="58181"/>
                    <a:pt x="51023" y="63030"/>
                  </a:cubicBezTo>
                  <a:cubicBezTo>
                    <a:pt x="16062" y="76363"/>
                    <a:pt x="16062" y="76363"/>
                    <a:pt x="16062" y="76363"/>
                  </a:cubicBezTo>
                  <a:cubicBezTo>
                    <a:pt x="15118" y="75151"/>
                    <a:pt x="14173" y="73939"/>
                    <a:pt x="13228" y="72727"/>
                  </a:cubicBezTo>
                  <a:cubicBezTo>
                    <a:pt x="9448" y="70303"/>
                    <a:pt x="4724" y="72727"/>
                    <a:pt x="1889" y="77575"/>
                  </a:cubicBezTo>
                  <a:cubicBezTo>
                    <a:pt x="0" y="82424"/>
                    <a:pt x="1889" y="88484"/>
                    <a:pt x="5669" y="90909"/>
                  </a:cubicBezTo>
                  <a:cubicBezTo>
                    <a:pt x="9448" y="93333"/>
                    <a:pt x="14173" y="92121"/>
                    <a:pt x="16062" y="87272"/>
                  </a:cubicBezTo>
                  <a:cubicBezTo>
                    <a:pt x="17007" y="84848"/>
                    <a:pt x="17007" y="83636"/>
                    <a:pt x="17007" y="82424"/>
                  </a:cubicBezTo>
                  <a:cubicBezTo>
                    <a:pt x="51968" y="67878"/>
                    <a:pt x="51968" y="67878"/>
                    <a:pt x="51968" y="67878"/>
                  </a:cubicBezTo>
                  <a:cubicBezTo>
                    <a:pt x="53858" y="71515"/>
                    <a:pt x="55748" y="75151"/>
                    <a:pt x="57637" y="76363"/>
                  </a:cubicBezTo>
                  <a:cubicBezTo>
                    <a:pt x="49133" y="98181"/>
                    <a:pt x="49133" y="98181"/>
                    <a:pt x="49133" y="98181"/>
                  </a:cubicBezTo>
                  <a:cubicBezTo>
                    <a:pt x="46299" y="96969"/>
                    <a:pt x="42519" y="99393"/>
                    <a:pt x="40629" y="103030"/>
                  </a:cubicBezTo>
                  <a:cubicBezTo>
                    <a:pt x="38740" y="107878"/>
                    <a:pt x="39685" y="113939"/>
                    <a:pt x="44409" y="117575"/>
                  </a:cubicBezTo>
                  <a:cubicBezTo>
                    <a:pt x="48188" y="119999"/>
                    <a:pt x="52913" y="117575"/>
                    <a:pt x="54803" y="112727"/>
                  </a:cubicBezTo>
                  <a:cubicBezTo>
                    <a:pt x="56692" y="109090"/>
                    <a:pt x="55748" y="104242"/>
                    <a:pt x="52913" y="100606"/>
                  </a:cubicBezTo>
                  <a:cubicBezTo>
                    <a:pt x="62362" y="80000"/>
                    <a:pt x="62362" y="80000"/>
                    <a:pt x="62362" y="80000"/>
                  </a:cubicBezTo>
                  <a:cubicBezTo>
                    <a:pt x="66141" y="81212"/>
                    <a:pt x="70866" y="81212"/>
                    <a:pt x="75590" y="78787"/>
                  </a:cubicBezTo>
                  <a:cubicBezTo>
                    <a:pt x="82204" y="89696"/>
                    <a:pt x="82204" y="89696"/>
                    <a:pt x="82204" y="89696"/>
                  </a:cubicBezTo>
                  <a:cubicBezTo>
                    <a:pt x="82204" y="89696"/>
                    <a:pt x="82204" y="90909"/>
                    <a:pt x="82204" y="90909"/>
                  </a:cubicBezTo>
                  <a:cubicBezTo>
                    <a:pt x="80314" y="95757"/>
                    <a:pt x="82204" y="101818"/>
                    <a:pt x="85984" y="104242"/>
                  </a:cubicBezTo>
                  <a:cubicBezTo>
                    <a:pt x="89763" y="106666"/>
                    <a:pt x="94488" y="105454"/>
                    <a:pt x="96377" y="99393"/>
                  </a:cubicBezTo>
                  <a:cubicBezTo>
                    <a:pt x="98267" y="94545"/>
                    <a:pt x="96377" y="88484"/>
                    <a:pt x="92598" y="86060"/>
                  </a:cubicBezTo>
                  <a:close/>
                  <a:moveTo>
                    <a:pt x="36850" y="15757"/>
                  </a:moveTo>
                  <a:cubicBezTo>
                    <a:pt x="34960" y="14545"/>
                    <a:pt x="34015" y="10909"/>
                    <a:pt x="34960" y="9696"/>
                  </a:cubicBezTo>
                  <a:cubicBezTo>
                    <a:pt x="35905" y="7272"/>
                    <a:pt x="38740" y="6060"/>
                    <a:pt x="39685" y="7272"/>
                  </a:cubicBezTo>
                  <a:cubicBezTo>
                    <a:pt x="41574" y="8484"/>
                    <a:pt x="42519" y="10909"/>
                    <a:pt x="41574" y="13333"/>
                  </a:cubicBezTo>
                  <a:cubicBezTo>
                    <a:pt x="40629" y="15757"/>
                    <a:pt x="38740" y="15757"/>
                    <a:pt x="36850" y="15757"/>
                  </a:cubicBezTo>
                  <a:close/>
                  <a:moveTo>
                    <a:pt x="113385" y="37575"/>
                  </a:moveTo>
                  <a:cubicBezTo>
                    <a:pt x="114330" y="38787"/>
                    <a:pt x="115275" y="41212"/>
                    <a:pt x="114330" y="43636"/>
                  </a:cubicBezTo>
                  <a:cubicBezTo>
                    <a:pt x="113385" y="46060"/>
                    <a:pt x="111496" y="47272"/>
                    <a:pt x="109606" y="46060"/>
                  </a:cubicBezTo>
                  <a:cubicBezTo>
                    <a:pt x="107716" y="44848"/>
                    <a:pt x="107716" y="41212"/>
                    <a:pt x="108661" y="40000"/>
                  </a:cubicBezTo>
                  <a:cubicBezTo>
                    <a:pt x="109606" y="37575"/>
                    <a:pt x="111496" y="36363"/>
                    <a:pt x="113385" y="37575"/>
                  </a:cubicBezTo>
                  <a:close/>
                  <a:moveTo>
                    <a:pt x="7559" y="86060"/>
                  </a:moveTo>
                  <a:cubicBezTo>
                    <a:pt x="5669" y="84848"/>
                    <a:pt x="5669" y="82424"/>
                    <a:pt x="6614" y="80000"/>
                  </a:cubicBezTo>
                  <a:cubicBezTo>
                    <a:pt x="6614" y="77575"/>
                    <a:pt x="9448" y="76363"/>
                    <a:pt x="10393" y="77575"/>
                  </a:cubicBezTo>
                  <a:cubicBezTo>
                    <a:pt x="12283" y="78787"/>
                    <a:pt x="13228" y="82424"/>
                    <a:pt x="12283" y="83636"/>
                  </a:cubicBezTo>
                  <a:cubicBezTo>
                    <a:pt x="11338" y="86060"/>
                    <a:pt x="9448" y="87272"/>
                    <a:pt x="7559" y="86060"/>
                  </a:cubicBezTo>
                  <a:close/>
                  <a:moveTo>
                    <a:pt x="51023" y="110303"/>
                  </a:moveTo>
                  <a:cubicBezTo>
                    <a:pt x="50078" y="112727"/>
                    <a:pt x="48188" y="112727"/>
                    <a:pt x="46299" y="111515"/>
                  </a:cubicBezTo>
                  <a:cubicBezTo>
                    <a:pt x="44409" y="110303"/>
                    <a:pt x="43464" y="107878"/>
                    <a:pt x="44409" y="105454"/>
                  </a:cubicBezTo>
                  <a:cubicBezTo>
                    <a:pt x="45354" y="104242"/>
                    <a:pt x="47244" y="103030"/>
                    <a:pt x="49133" y="104242"/>
                  </a:cubicBezTo>
                  <a:cubicBezTo>
                    <a:pt x="51023" y="105454"/>
                    <a:pt x="51968" y="107878"/>
                    <a:pt x="51023" y="110303"/>
                  </a:cubicBezTo>
                  <a:close/>
                  <a:moveTo>
                    <a:pt x="62362" y="73939"/>
                  </a:moveTo>
                  <a:cubicBezTo>
                    <a:pt x="55748" y="69090"/>
                    <a:pt x="52913" y="59393"/>
                    <a:pt x="56692" y="50909"/>
                  </a:cubicBezTo>
                  <a:cubicBezTo>
                    <a:pt x="59527" y="42424"/>
                    <a:pt x="68031" y="40000"/>
                    <a:pt x="73700" y="43636"/>
                  </a:cubicBezTo>
                  <a:cubicBezTo>
                    <a:pt x="80314" y="48484"/>
                    <a:pt x="83149" y="58181"/>
                    <a:pt x="79370" y="66666"/>
                  </a:cubicBezTo>
                  <a:cubicBezTo>
                    <a:pt x="75590" y="75151"/>
                    <a:pt x="68031" y="77575"/>
                    <a:pt x="62362" y="73939"/>
                  </a:cubicBezTo>
                  <a:close/>
                  <a:moveTo>
                    <a:pt x="87874" y="99393"/>
                  </a:moveTo>
                  <a:cubicBezTo>
                    <a:pt x="85984" y="98181"/>
                    <a:pt x="85039" y="95757"/>
                    <a:pt x="85984" y="93333"/>
                  </a:cubicBezTo>
                  <a:cubicBezTo>
                    <a:pt x="86929" y="90909"/>
                    <a:pt x="88818" y="89696"/>
                    <a:pt x="90708" y="90909"/>
                  </a:cubicBezTo>
                  <a:cubicBezTo>
                    <a:pt x="92598" y="92121"/>
                    <a:pt x="93543" y="94545"/>
                    <a:pt x="92598" y="96969"/>
                  </a:cubicBezTo>
                  <a:cubicBezTo>
                    <a:pt x="91653" y="99393"/>
                    <a:pt x="89763" y="100606"/>
                    <a:pt x="87874" y="99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/>
          <p:nvPr/>
        </p:nvSpPr>
        <p:spPr>
          <a:xfrm>
            <a:off x="735200" y="824575"/>
            <a:ext cx="6052392" cy="3042644"/>
          </a:xfrm>
          <a:custGeom>
            <a:rect b="b" l="l" r="r" t="t"/>
            <a:pathLst>
              <a:path extrusionOk="0" h="38247" w="75733">
                <a:moveTo>
                  <a:pt x="0" y="0"/>
                </a:moveTo>
                <a:lnTo>
                  <a:pt x="0" y="38246"/>
                </a:lnTo>
                <a:lnTo>
                  <a:pt x="75733" y="38246"/>
                </a:lnTo>
                <a:lnTo>
                  <a:pt x="75733" y="0"/>
                </a:lnTo>
                <a:close/>
              </a:path>
            </a:pathLst>
          </a:custGeom>
          <a:solidFill>
            <a:srgbClr val="E9B72B">
              <a:alpha val="4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 txBox="1"/>
          <p:nvPr>
            <p:ph type="ctrTitle"/>
          </p:nvPr>
        </p:nvSpPr>
        <p:spPr>
          <a:xfrm>
            <a:off x="717199" y="584694"/>
            <a:ext cx="42489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5" name="Google Shape;85;p16"/>
          <p:cNvSpPr txBox="1"/>
          <p:nvPr>
            <p:ph idx="1" type="subTitle"/>
          </p:nvPr>
        </p:nvSpPr>
        <p:spPr>
          <a:xfrm>
            <a:off x="2555300" y="2637294"/>
            <a:ext cx="2410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6" name="Google Shape;86;p16"/>
          <p:cNvSpPr/>
          <p:nvPr/>
        </p:nvSpPr>
        <p:spPr>
          <a:xfrm flipH="1">
            <a:off x="735243" y="548625"/>
            <a:ext cx="2770057" cy="97124"/>
          </a:xfrm>
          <a:custGeom>
            <a:rect b="b" l="l" r="r" t="t"/>
            <a:pathLst>
              <a:path extrusionOk="0" h="1676" w="50383">
                <a:moveTo>
                  <a:pt x="0" y="0"/>
                </a:moveTo>
                <a:lnTo>
                  <a:pt x="0" y="1676"/>
                </a:lnTo>
                <a:lnTo>
                  <a:pt x="50383" y="1676"/>
                </a:lnTo>
                <a:lnTo>
                  <a:pt x="503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/>
        </p:nvSpPr>
        <p:spPr>
          <a:xfrm rot="5400000">
            <a:off x="1116949" y="-654511"/>
            <a:ext cx="4672001" cy="6451888"/>
          </a:xfrm>
          <a:custGeom>
            <a:rect b="b" l="l" r="r" t="t"/>
            <a:pathLst>
              <a:path extrusionOk="0" h="31705" w="66178">
                <a:moveTo>
                  <a:pt x="0" y="0"/>
                </a:moveTo>
                <a:lnTo>
                  <a:pt x="0" y="31705"/>
                </a:lnTo>
                <a:lnTo>
                  <a:pt x="66177" y="31705"/>
                </a:lnTo>
                <a:lnTo>
                  <a:pt x="66177" y="0"/>
                </a:lnTo>
                <a:close/>
              </a:path>
            </a:pathLst>
          </a:custGeom>
          <a:solidFill>
            <a:srgbClr val="5EA5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 txBox="1"/>
          <p:nvPr>
            <p:ph type="title"/>
          </p:nvPr>
        </p:nvSpPr>
        <p:spPr>
          <a:xfrm>
            <a:off x="237375" y="2249350"/>
            <a:ext cx="6451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0" name="Google Shape;90;p17"/>
          <p:cNvSpPr txBox="1"/>
          <p:nvPr>
            <p:ph idx="1" type="subTitle"/>
          </p:nvPr>
        </p:nvSpPr>
        <p:spPr>
          <a:xfrm>
            <a:off x="1934675" y="3055625"/>
            <a:ext cx="3057300" cy="10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1" name="Google Shape;91;p17"/>
          <p:cNvSpPr txBox="1"/>
          <p:nvPr>
            <p:ph hasCustomPrompt="1" idx="2" type="title"/>
          </p:nvPr>
        </p:nvSpPr>
        <p:spPr>
          <a:xfrm>
            <a:off x="2522225" y="1206475"/>
            <a:ext cx="1882200" cy="7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92" name="Google Shape;92;p17"/>
          <p:cNvSpPr/>
          <p:nvPr/>
        </p:nvSpPr>
        <p:spPr>
          <a:xfrm rot="5400000">
            <a:off x="6134818" y="2661857"/>
            <a:ext cx="2994111" cy="1497020"/>
          </a:xfrm>
          <a:custGeom>
            <a:rect b="b" l="l" r="r" t="t"/>
            <a:pathLst>
              <a:path extrusionOk="0" h="21205" w="42411">
                <a:moveTo>
                  <a:pt x="21205" y="1"/>
                </a:moveTo>
                <a:cubicBezTo>
                  <a:pt x="9494" y="1"/>
                  <a:pt x="0" y="9494"/>
                  <a:pt x="0" y="21205"/>
                </a:cubicBezTo>
                <a:lnTo>
                  <a:pt x="42410" y="21205"/>
                </a:lnTo>
                <a:cubicBezTo>
                  <a:pt x="42410" y="9492"/>
                  <a:pt x="32917" y="1"/>
                  <a:pt x="21205" y="1"/>
                </a:cubicBezTo>
                <a:close/>
              </a:path>
            </a:pathLst>
          </a:custGeom>
          <a:solidFill>
            <a:srgbClr val="6C49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7"/>
          <p:cNvSpPr/>
          <p:nvPr/>
        </p:nvSpPr>
        <p:spPr>
          <a:xfrm rot="5400000">
            <a:off x="7855700" y="1498978"/>
            <a:ext cx="1049502" cy="1049502"/>
          </a:xfrm>
          <a:custGeom>
            <a:rect b="b" l="l" r="r" t="t"/>
            <a:pathLst>
              <a:path extrusionOk="0" h="14866" w="14866">
                <a:moveTo>
                  <a:pt x="7433" y="3197"/>
                </a:moveTo>
                <a:cubicBezTo>
                  <a:pt x="9768" y="3197"/>
                  <a:pt x="11669" y="5098"/>
                  <a:pt x="11669" y="7433"/>
                </a:cubicBezTo>
                <a:cubicBezTo>
                  <a:pt x="11669" y="9768"/>
                  <a:pt x="9768" y="11669"/>
                  <a:pt x="7433" y="11669"/>
                </a:cubicBezTo>
                <a:cubicBezTo>
                  <a:pt x="5098" y="11669"/>
                  <a:pt x="3197" y="9768"/>
                  <a:pt x="3197" y="7433"/>
                </a:cubicBezTo>
                <a:cubicBezTo>
                  <a:pt x="3197" y="5096"/>
                  <a:pt x="5098" y="3197"/>
                  <a:pt x="7433" y="3197"/>
                </a:cubicBezTo>
                <a:close/>
                <a:moveTo>
                  <a:pt x="7433" y="1"/>
                </a:moveTo>
                <a:cubicBezTo>
                  <a:pt x="3334" y="1"/>
                  <a:pt x="1" y="3336"/>
                  <a:pt x="1" y="7433"/>
                </a:cubicBezTo>
                <a:cubicBezTo>
                  <a:pt x="1" y="11532"/>
                  <a:pt x="3334" y="14865"/>
                  <a:pt x="7433" y="14865"/>
                </a:cubicBezTo>
                <a:cubicBezTo>
                  <a:pt x="11531" y="14865"/>
                  <a:pt x="14865" y="11532"/>
                  <a:pt x="14865" y="7433"/>
                </a:cubicBezTo>
                <a:cubicBezTo>
                  <a:pt x="14865" y="3336"/>
                  <a:pt x="11532" y="1"/>
                  <a:pt x="7433" y="1"/>
                </a:cubicBezTo>
                <a:close/>
              </a:path>
            </a:pathLst>
          </a:custGeom>
          <a:solidFill>
            <a:srgbClr val="C52E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7"/>
          <p:cNvSpPr/>
          <p:nvPr/>
        </p:nvSpPr>
        <p:spPr>
          <a:xfrm rot="5400000">
            <a:off x="7692443" y="-573581"/>
            <a:ext cx="403747" cy="2021771"/>
          </a:xfrm>
          <a:custGeom>
            <a:rect b="b" l="l" r="r" t="t"/>
            <a:pathLst>
              <a:path extrusionOk="0" h="28638" w="5719">
                <a:moveTo>
                  <a:pt x="3916" y="1"/>
                </a:moveTo>
                <a:lnTo>
                  <a:pt x="0" y="5127"/>
                </a:lnTo>
                <a:lnTo>
                  <a:pt x="3510" y="9721"/>
                </a:lnTo>
                <a:lnTo>
                  <a:pt x="0" y="14316"/>
                </a:lnTo>
                <a:lnTo>
                  <a:pt x="3510" y="18911"/>
                </a:lnTo>
                <a:lnTo>
                  <a:pt x="0" y="23508"/>
                </a:lnTo>
                <a:lnTo>
                  <a:pt x="3916" y="28637"/>
                </a:lnTo>
                <a:lnTo>
                  <a:pt x="5312" y="27573"/>
                </a:lnTo>
                <a:lnTo>
                  <a:pt x="2208" y="23508"/>
                </a:lnTo>
                <a:lnTo>
                  <a:pt x="5718" y="18910"/>
                </a:lnTo>
                <a:lnTo>
                  <a:pt x="2208" y="14316"/>
                </a:lnTo>
                <a:lnTo>
                  <a:pt x="5718" y="9721"/>
                </a:lnTo>
                <a:lnTo>
                  <a:pt x="2208" y="5127"/>
                </a:lnTo>
                <a:lnTo>
                  <a:pt x="5311" y="1067"/>
                </a:lnTo>
                <a:lnTo>
                  <a:pt x="3916" y="1"/>
                </a:lnTo>
                <a:close/>
              </a:path>
            </a:pathLst>
          </a:custGeom>
          <a:solidFill>
            <a:srgbClr val="E9B7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7"/>
          <p:cNvSpPr/>
          <p:nvPr/>
        </p:nvSpPr>
        <p:spPr>
          <a:xfrm rot="5400000">
            <a:off x="7692408" y="-184980"/>
            <a:ext cx="403818" cy="2021771"/>
          </a:xfrm>
          <a:custGeom>
            <a:rect b="b" l="l" r="r" t="t"/>
            <a:pathLst>
              <a:path extrusionOk="0" h="28638" w="5720">
                <a:moveTo>
                  <a:pt x="3919" y="1"/>
                </a:moveTo>
                <a:lnTo>
                  <a:pt x="1" y="5127"/>
                </a:lnTo>
                <a:lnTo>
                  <a:pt x="3512" y="9721"/>
                </a:lnTo>
                <a:lnTo>
                  <a:pt x="2" y="14316"/>
                </a:lnTo>
                <a:lnTo>
                  <a:pt x="3512" y="18911"/>
                </a:lnTo>
                <a:lnTo>
                  <a:pt x="2" y="23508"/>
                </a:lnTo>
                <a:lnTo>
                  <a:pt x="3919" y="28637"/>
                </a:lnTo>
                <a:lnTo>
                  <a:pt x="5313" y="27573"/>
                </a:lnTo>
                <a:lnTo>
                  <a:pt x="2209" y="23508"/>
                </a:lnTo>
                <a:lnTo>
                  <a:pt x="5719" y="18910"/>
                </a:lnTo>
                <a:lnTo>
                  <a:pt x="2209" y="14316"/>
                </a:lnTo>
                <a:lnTo>
                  <a:pt x="5719" y="9721"/>
                </a:lnTo>
                <a:lnTo>
                  <a:pt x="2211" y="5127"/>
                </a:lnTo>
                <a:lnTo>
                  <a:pt x="5313" y="1067"/>
                </a:lnTo>
                <a:lnTo>
                  <a:pt x="3919" y="1"/>
                </a:lnTo>
                <a:close/>
              </a:path>
            </a:pathLst>
          </a:custGeom>
          <a:solidFill>
            <a:srgbClr val="E9B7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7"/>
          <p:cNvSpPr/>
          <p:nvPr/>
        </p:nvSpPr>
        <p:spPr>
          <a:xfrm rot="5400000">
            <a:off x="6267706" y="2258782"/>
            <a:ext cx="2649687" cy="2648889"/>
          </a:xfrm>
          <a:custGeom>
            <a:rect b="b" l="l" r="r" t="t"/>
            <a:pathLst>
              <a:path extrusionOk="0" h="37521" w="37523">
                <a:moveTo>
                  <a:pt x="1" y="0"/>
                </a:moveTo>
                <a:lnTo>
                  <a:pt x="37522" y="37520"/>
                </a:lnTo>
                <a:lnTo>
                  <a:pt x="37522" y="0"/>
                </a:lnTo>
                <a:close/>
              </a:path>
            </a:pathLst>
          </a:custGeom>
          <a:solidFill>
            <a:srgbClr val="E9B7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7"/>
          <p:cNvSpPr/>
          <p:nvPr/>
        </p:nvSpPr>
        <p:spPr>
          <a:xfrm rot="5400000">
            <a:off x="816210" y="-522471"/>
            <a:ext cx="181224" cy="2142069"/>
          </a:xfrm>
          <a:custGeom>
            <a:rect b="b" l="l" r="r" t="t"/>
            <a:pathLst>
              <a:path extrusionOk="0" h="30342" w="2567">
                <a:moveTo>
                  <a:pt x="1" y="0"/>
                </a:moveTo>
                <a:lnTo>
                  <a:pt x="1" y="30342"/>
                </a:lnTo>
                <a:lnTo>
                  <a:pt x="2567" y="30342"/>
                </a:lnTo>
                <a:lnTo>
                  <a:pt x="2567" y="0"/>
                </a:lnTo>
                <a:close/>
              </a:path>
            </a:pathLst>
          </a:custGeom>
          <a:solidFill>
            <a:srgbClr val="C52E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711150" y="1302050"/>
            <a:ext cx="7721700" cy="29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grpSp>
        <p:nvGrpSpPr>
          <p:cNvPr id="100" name="Google Shape;100;p18"/>
          <p:cNvGrpSpPr/>
          <p:nvPr/>
        </p:nvGrpSpPr>
        <p:grpSpPr>
          <a:xfrm>
            <a:off x="91798" y="53625"/>
            <a:ext cx="276427" cy="1135052"/>
            <a:chOff x="674223" y="0"/>
            <a:chExt cx="276427" cy="1135052"/>
          </a:xfrm>
        </p:grpSpPr>
        <p:sp>
          <p:nvSpPr>
            <p:cNvPr id="101" name="Google Shape;101;p18"/>
            <p:cNvSpPr/>
            <p:nvPr/>
          </p:nvSpPr>
          <p:spPr>
            <a:xfrm rot="5400000">
              <a:off x="874598" y="1462"/>
              <a:ext cx="77514" cy="74591"/>
            </a:xfrm>
            <a:custGeom>
              <a:rect b="b" l="l" r="r" t="t"/>
              <a:pathLst>
                <a:path extrusionOk="0" h="2194" w="2280">
                  <a:moveTo>
                    <a:pt x="1184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4" y="2110"/>
                  </a:cubicBezTo>
                  <a:cubicBezTo>
                    <a:pt x="2013" y="1941"/>
                    <a:pt x="2280" y="1540"/>
                    <a:pt x="2280" y="1097"/>
                  </a:cubicBezTo>
                  <a:cubicBezTo>
                    <a:pt x="2280" y="491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8"/>
            <p:cNvSpPr/>
            <p:nvPr/>
          </p:nvSpPr>
          <p:spPr>
            <a:xfrm rot="5400000">
              <a:off x="874581" y="265124"/>
              <a:ext cx="77548" cy="74591"/>
            </a:xfrm>
            <a:custGeom>
              <a:rect b="b" l="l" r="r" t="t"/>
              <a:pathLst>
                <a:path extrusionOk="0" h="2194" w="2281">
                  <a:moveTo>
                    <a:pt x="1184" y="0"/>
                  </a:moveTo>
                  <a:cubicBezTo>
                    <a:pt x="741" y="0"/>
                    <a:pt x="340" y="268"/>
                    <a:pt x="171" y="678"/>
                  </a:cubicBezTo>
                  <a:cubicBezTo>
                    <a:pt x="0" y="1087"/>
                    <a:pt x="94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3" y="2110"/>
                  </a:cubicBezTo>
                  <a:cubicBezTo>
                    <a:pt x="2013" y="1941"/>
                    <a:pt x="2281" y="1540"/>
                    <a:pt x="2279" y="1097"/>
                  </a:cubicBezTo>
                  <a:cubicBezTo>
                    <a:pt x="2279" y="492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8"/>
            <p:cNvSpPr/>
            <p:nvPr/>
          </p:nvSpPr>
          <p:spPr>
            <a:xfrm rot="5400000">
              <a:off x="874598" y="528786"/>
              <a:ext cx="77514" cy="74591"/>
            </a:xfrm>
            <a:custGeom>
              <a:rect b="b" l="l" r="r" t="t"/>
              <a:pathLst>
                <a:path extrusionOk="0" h="2194" w="2280">
                  <a:moveTo>
                    <a:pt x="1183" y="0"/>
                  </a:moveTo>
                  <a:cubicBezTo>
                    <a:pt x="739" y="0"/>
                    <a:pt x="339" y="268"/>
                    <a:pt x="170" y="678"/>
                  </a:cubicBezTo>
                  <a:cubicBezTo>
                    <a:pt x="0" y="1087"/>
                    <a:pt x="93" y="1559"/>
                    <a:pt x="407" y="1873"/>
                  </a:cubicBezTo>
                  <a:cubicBezTo>
                    <a:pt x="616" y="2083"/>
                    <a:pt x="897" y="2194"/>
                    <a:pt x="1182" y="2194"/>
                  </a:cubicBezTo>
                  <a:cubicBezTo>
                    <a:pt x="1324" y="2194"/>
                    <a:pt x="1466" y="2166"/>
                    <a:pt x="1602" y="2110"/>
                  </a:cubicBezTo>
                  <a:cubicBezTo>
                    <a:pt x="2011" y="1941"/>
                    <a:pt x="2279" y="1540"/>
                    <a:pt x="2279" y="1097"/>
                  </a:cubicBezTo>
                  <a:cubicBezTo>
                    <a:pt x="2279" y="492"/>
                    <a:pt x="1788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8"/>
            <p:cNvSpPr/>
            <p:nvPr/>
          </p:nvSpPr>
          <p:spPr>
            <a:xfrm rot="5400000">
              <a:off x="874581" y="792414"/>
              <a:ext cx="77548" cy="74591"/>
            </a:xfrm>
            <a:custGeom>
              <a:rect b="b" l="l" r="r" t="t"/>
              <a:pathLst>
                <a:path extrusionOk="0" h="2194" w="2281">
                  <a:moveTo>
                    <a:pt x="1183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9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4" y="2194"/>
                    <a:pt x="1467" y="2166"/>
                    <a:pt x="1603" y="2110"/>
                  </a:cubicBezTo>
                  <a:cubicBezTo>
                    <a:pt x="2014" y="1941"/>
                    <a:pt x="2280" y="1540"/>
                    <a:pt x="2280" y="1097"/>
                  </a:cubicBezTo>
                  <a:cubicBezTo>
                    <a:pt x="2280" y="492"/>
                    <a:pt x="1790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8"/>
            <p:cNvSpPr/>
            <p:nvPr/>
          </p:nvSpPr>
          <p:spPr>
            <a:xfrm rot="5400000">
              <a:off x="874581" y="1058982"/>
              <a:ext cx="77514" cy="74625"/>
            </a:xfrm>
            <a:custGeom>
              <a:rect b="b" l="l" r="r" t="t"/>
              <a:pathLst>
                <a:path extrusionOk="0" h="2195" w="2280">
                  <a:moveTo>
                    <a:pt x="1097" y="1"/>
                  </a:moveTo>
                  <a:cubicBezTo>
                    <a:pt x="956" y="1"/>
                    <a:pt x="813" y="28"/>
                    <a:pt x="678" y="84"/>
                  </a:cubicBezTo>
                  <a:cubicBezTo>
                    <a:pt x="267" y="254"/>
                    <a:pt x="0" y="654"/>
                    <a:pt x="0" y="1097"/>
                  </a:cubicBezTo>
                  <a:cubicBezTo>
                    <a:pt x="0" y="1702"/>
                    <a:pt x="491" y="2194"/>
                    <a:pt x="1097" y="2194"/>
                  </a:cubicBezTo>
                  <a:cubicBezTo>
                    <a:pt x="1540" y="2194"/>
                    <a:pt x="1941" y="1926"/>
                    <a:pt x="2110" y="1517"/>
                  </a:cubicBezTo>
                  <a:cubicBezTo>
                    <a:pt x="2280" y="1107"/>
                    <a:pt x="2185" y="635"/>
                    <a:pt x="1872" y="321"/>
                  </a:cubicBezTo>
                  <a:cubicBezTo>
                    <a:pt x="1662" y="112"/>
                    <a:pt x="138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8"/>
            <p:cNvSpPr/>
            <p:nvPr/>
          </p:nvSpPr>
          <p:spPr>
            <a:xfrm rot="5400000">
              <a:off x="674257" y="2924"/>
              <a:ext cx="74557" cy="74625"/>
            </a:xfrm>
            <a:custGeom>
              <a:rect b="b" l="l" r="r" t="t"/>
              <a:pathLst>
                <a:path extrusionOk="0" h="2195" w="2193">
                  <a:moveTo>
                    <a:pt x="1096" y="1"/>
                  </a:moveTo>
                  <a:cubicBezTo>
                    <a:pt x="491" y="1"/>
                    <a:pt x="0" y="492"/>
                    <a:pt x="0" y="1098"/>
                  </a:cubicBezTo>
                  <a:cubicBezTo>
                    <a:pt x="0" y="1703"/>
                    <a:pt x="491" y="2194"/>
                    <a:pt x="1096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6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8"/>
            <p:cNvSpPr/>
            <p:nvPr/>
          </p:nvSpPr>
          <p:spPr>
            <a:xfrm rot="5400000">
              <a:off x="674257" y="266569"/>
              <a:ext cx="74557" cy="74625"/>
            </a:xfrm>
            <a:custGeom>
              <a:rect b="b" l="l" r="r" t="t"/>
              <a:pathLst>
                <a:path extrusionOk="0" h="2195" w="2193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2" y="1703"/>
                    <a:pt x="2192" y="1098"/>
                  </a:cubicBezTo>
                  <a:cubicBezTo>
                    <a:pt x="2192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8"/>
            <p:cNvSpPr/>
            <p:nvPr/>
          </p:nvSpPr>
          <p:spPr>
            <a:xfrm rot="5400000">
              <a:off x="671469" y="530282"/>
              <a:ext cx="80234" cy="74591"/>
            </a:xfrm>
            <a:custGeom>
              <a:rect b="b" l="l" r="r" t="t"/>
              <a:pathLst>
                <a:path extrusionOk="0" h="2194" w="2360">
                  <a:moveTo>
                    <a:pt x="1180" y="1"/>
                  </a:moveTo>
                  <a:cubicBezTo>
                    <a:pt x="1122" y="1"/>
                    <a:pt x="1064" y="5"/>
                    <a:pt x="1005" y="15"/>
                  </a:cubicBezTo>
                  <a:cubicBezTo>
                    <a:pt x="407" y="112"/>
                    <a:pt x="1" y="676"/>
                    <a:pt x="98" y="1274"/>
                  </a:cubicBezTo>
                  <a:cubicBezTo>
                    <a:pt x="185" y="1812"/>
                    <a:pt x="650" y="2194"/>
                    <a:pt x="1178" y="2194"/>
                  </a:cubicBezTo>
                  <a:cubicBezTo>
                    <a:pt x="1236" y="2194"/>
                    <a:pt x="1296" y="2189"/>
                    <a:pt x="1355" y="2179"/>
                  </a:cubicBezTo>
                  <a:cubicBezTo>
                    <a:pt x="1953" y="2083"/>
                    <a:pt x="2359" y="1520"/>
                    <a:pt x="2262" y="922"/>
                  </a:cubicBezTo>
                  <a:cubicBezTo>
                    <a:pt x="2175" y="383"/>
                    <a:pt x="1708" y="1"/>
                    <a:pt x="118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8"/>
            <p:cNvSpPr/>
            <p:nvPr/>
          </p:nvSpPr>
          <p:spPr>
            <a:xfrm rot="5400000">
              <a:off x="672778" y="792414"/>
              <a:ext cx="77548" cy="74591"/>
            </a:xfrm>
            <a:custGeom>
              <a:rect b="b" l="l" r="r" t="t"/>
              <a:pathLst>
                <a:path extrusionOk="0" h="2194" w="2281">
                  <a:moveTo>
                    <a:pt x="1183" y="1"/>
                  </a:moveTo>
                  <a:cubicBezTo>
                    <a:pt x="740" y="1"/>
                    <a:pt x="341" y="267"/>
                    <a:pt x="170" y="678"/>
                  </a:cubicBezTo>
                  <a:cubicBezTo>
                    <a:pt x="1" y="1087"/>
                    <a:pt x="95" y="1558"/>
                    <a:pt x="409" y="1872"/>
                  </a:cubicBezTo>
                  <a:cubicBezTo>
                    <a:pt x="619" y="2082"/>
                    <a:pt x="899" y="2194"/>
                    <a:pt x="1185" y="2194"/>
                  </a:cubicBezTo>
                  <a:cubicBezTo>
                    <a:pt x="1326" y="2194"/>
                    <a:pt x="1468" y="2166"/>
                    <a:pt x="1603" y="2110"/>
                  </a:cubicBezTo>
                  <a:cubicBezTo>
                    <a:pt x="2014" y="1940"/>
                    <a:pt x="2280" y="1541"/>
                    <a:pt x="2280" y="1098"/>
                  </a:cubicBezTo>
                  <a:cubicBezTo>
                    <a:pt x="2280" y="491"/>
                    <a:pt x="1790" y="1"/>
                    <a:pt x="118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8"/>
            <p:cNvSpPr/>
            <p:nvPr/>
          </p:nvSpPr>
          <p:spPr>
            <a:xfrm rot="5400000">
              <a:off x="674257" y="1057503"/>
              <a:ext cx="74557" cy="74625"/>
            </a:xfrm>
            <a:custGeom>
              <a:rect b="b" l="l" r="r" t="t"/>
              <a:pathLst>
                <a:path extrusionOk="0" h="2195" w="2193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" name="Google Shape;111;p18"/>
          <p:cNvSpPr txBox="1"/>
          <p:nvPr>
            <p:ph type="title"/>
          </p:nvPr>
        </p:nvSpPr>
        <p:spPr>
          <a:xfrm>
            <a:off x="1191600" y="445000"/>
            <a:ext cx="67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12" name="Google Shape;112;p18"/>
          <p:cNvGrpSpPr/>
          <p:nvPr/>
        </p:nvGrpSpPr>
        <p:grpSpPr>
          <a:xfrm>
            <a:off x="8808153" y="55785"/>
            <a:ext cx="494184" cy="3160979"/>
            <a:chOff x="3250475" y="-1758600"/>
            <a:chExt cx="234700" cy="1501225"/>
          </a:xfrm>
        </p:grpSpPr>
        <p:sp>
          <p:nvSpPr>
            <p:cNvPr id="113" name="Google Shape;113;p18"/>
            <p:cNvSpPr/>
            <p:nvPr/>
          </p:nvSpPr>
          <p:spPr>
            <a:xfrm>
              <a:off x="3250550" y="-1758600"/>
              <a:ext cx="234625" cy="234625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3250475" y="-1653125"/>
              <a:ext cx="234675" cy="234650"/>
            </a:xfrm>
            <a:custGeom>
              <a:rect b="b" l="l" r="r" t="t"/>
              <a:pathLst>
                <a:path extrusionOk="0" h="9386" w="9387">
                  <a:moveTo>
                    <a:pt x="8497" y="1"/>
                  </a:moveTo>
                  <a:lnTo>
                    <a:pt x="1" y="8498"/>
                  </a:lnTo>
                  <a:lnTo>
                    <a:pt x="890" y="9385"/>
                  </a:lnTo>
                  <a:lnTo>
                    <a:pt x="9387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8"/>
            <p:cNvSpPr/>
            <p:nvPr/>
          </p:nvSpPr>
          <p:spPr>
            <a:xfrm>
              <a:off x="3250550" y="-1547500"/>
              <a:ext cx="234625" cy="234625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8"/>
            <p:cNvSpPr/>
            <p:nvPr/>
          </p:nvSpPr>
          <p:spPr>
            <a:xfrm>
              <a:off x="3250475" y="-1442025"/>
              <a:ext cx="234675" cy="234650"/>
            </a:xfrm>
            <a:custGeom>
              <a:rect b="b" l="l" r="r" t="t"/>
              <a:pathLst>
                <a:path extrusionOk="0" h="9386" w="9387">
                  <a:moveTo>
                    <a:pt x="8497" y="1"/>
                  </a:moveTo>
                  <a:lnTo>
                    <a:pt x="1" y="8497"/>
                  </a:lnTo>
                  <a:lnTo>
                    <a:pt x="890" y="9385"/>
                  </a:lnTo>
                  <a:lnTo>
                    <a:pt x="9387" y="888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3250550" y="-1336425"/>
              <a:ext cx="234625" cy="234650"/>
            </a:xfrm>
            <a:custGeom>
              <a:rect b="b" l="l" r="r" t="t"/>
              <a:pathLst>
                <a:path extrusionOk="0" h="9386" w="9385">
                  <a:moveTo>
                    <a:pt x="8497" y="1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3250550" y="-1230850"/>
              <a:ext cx="234625" cy="234625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6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8"/>
            <p:cNvSpPr/>
            <p:nvPr/>
          </p:nvSpPr>
          <p:spPr>
            <a:xfrm>
              <a:off x="3250525" y="-1125400"/>
              <a:ext cx="234625" cy="234675"/>
            </a:xfrm>
            <a:custGeom>
              <a:rect b="b" l="l" r="r" t="t"/>
              <a:pathLst>
                <a:path extrusionOk="0" h="9387" w="9385">
                  <a:moveTo>
                    <a:pt x="8497" y="0"/>
                  </a:moveTo>
                  <a:lnTo>
                    <a:pt x="0" y="8497"/>
                  </a:lnTo>
                  <a:lnTo>
                    <a:pt x="888" y="9386"/>
                  </a:lnTo>
                  <a:lnTo>
                    <a:pt x="9385" y="890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8"/>
            <p:cNvSpPr/>
            <p:nvPr/>
          </p:nvSpPr>
          <p:spPr>
            <a:xfrm>
              <a:off x="3250550" y="-1019775"/>
              <a:ext cx="234625" cy="234650"/>
            </a:xfrm>
            <a:custGeom>
              <a:rect b="b" l="l" r="r" t="t"/>
              <a:pathLst>
                <a:path extrusionOk="0" h="9386" w="9385">
                  <a:moveTo>
                    <a:pt x="8497" y="1"/>
                  </a:moveTo>
                  <a:lnTo>
                    <a:pt x="1" y="8496"/>
                  </a:lnTo>
                  <a:lnTo>
                    <a:pt x="888" y="9385"/>
                  </a:lnTo>
                  <a:lnTo>
                    <a:pt x="9385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8"/>
            <p:cNvSpPr/>
            <p:nvPr/>
          </p:nvSpPr>
          <p:spPr>
            <a:xfrm>
              <a:off x="3250525" y="-914300"/>
              <a:ext cx="234625" cy="234675"/>
            </a:xfrm>
            <a:custGeom>
              <a:rect b="b" l="l" r="r" t="t"/>
              <a:pathLst>
                <a:path extrusionOk="0" h="9387" w="9385">
                  <a:moveTo>
                    <a:pt x="8497" y="0"/>
                  </a:moveTo>
                  <a:lnTo>
                    <a:pt x="0" y="8497"/>
                  </a:lnTo>
                  <a:lnTo>
                    <a:pt x="888" y="9386"/>
                  </a:lnTo>
                  <a:lnTo>
                    <a:pt x="9385" y="889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8"/>
            <p:cNvSpPr/>
            <p:nvPr/>
          </p:nvSpPr>
          <p:spPr>
            <a:xfrm>
              <a:off x="3250550" y="-808675"/>
              <a:ext cx="234625" cy="234650"/>
            </a:xfrm>
            <a:custGeom>
              <a:rect b="b" l="l" r="r" t="t"/>
              <a:pathLst>
                <a:path extrusionOk="0" h="9386" w="9385">
                  <a:moveTo>
                    <a:pt x="8497" y="1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8"/>
            <p:cNvSpPr/>
            <p:nvPr/>
          </p:nvSpPr>
          <p:spPr>
            <a:xfrm>
              <a:off x="3250525" y="-703225"/>
              <a:ext cx="234625" cy="234675"/>
            </a:xfrm>
            <a:custGeom>
              <a:rect b="b" l="l" r="r" t="t"/>
              <a:pathLst>
                <a:path extrusionOk="0" h="9387" w="9385">
                  <a:moveTo>
                    <a:pt x="8497" y="1"/>
                  </a:moveTo>
                  <a:lnTo>
                    <a:pt x="0" y="8497"/>
                  </a:lnTo>
                  <a:lnTo>
                    <a:pt x="889" y="9387"/>
                  </a:lnTo>
                  <a:lnTo>
                    <a:pt x="9385" y="890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8"/>
            <p:cNvSpPr/>
            <p:nvPr/>
          </p:nvSpPr>
          <p:spPr>
            <a:xfrm>
              <a:off x="3250550" y="-597575"/>
              <a:ext cx="234625" cy="234625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8"/>
            <p:cNvSpPr/>
            <p:nvPr/>
          </p:nvSpPr>
          <p:spPr>
            <a:xfrm>
              <a:off x="3250550" y="-492050"/>
              <a:ext cx="234625" cy="234675"/>
            </a:xfrm>
            <a:custGeom>
              <a:rect b="b" l="l" r="r" t="t"/>
              <a:pathLst>
                <a:path extrusionOk="0" h="9387" w="9385">
                  <a:moveTo>
                    <a:pt x="8497" y="0"/>
                  </a:moveTo>
                  <a:lnTo>
                    <a:pt x="1" y="8497"/>
                  </a:lnTo>
                  <a:lnTo>
                    <a:pt x="888" y="9386"/>
                  </a:lnTo>
                  <a:lnTo>
                    <a:pt x="9385" y="890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714986" y="1508825"/>
            <a:ext cx="3621300" cy="30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8" name="Google Shape;128;p19"/>
          <p:cNvSpPr txBox="1"/>
          <p:nvPr>
            <p:ph idx="2" type="body"/>
          </p:nvPr>
        </p:nvSpPr>
        <p:spPr>
          <a:xfrm>
            <a:off x="4807714" y="1508825"/>
            <a:ext cx="3621300" cy="30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129" name="Google Shape;129;p19"/>
          <p:cNvGrpSpPr/>
          <p:nvPr/>
        </p:nvGrpSpPr>
        <p:grpSpPr>
          <a:xfrm>
            <a:off x="750423" y="0"/>
            <a:ext cx="276427" cy="1135052"/>
            <a:chOff x="674223" y="0"/>
            <a:chExt cx="276427" cy="1135052"/>
          </a:xfrm>
        </p:grpSpPr>
        <p:sp>
          <p:nvSpPr>
            <p:cNvPr id="130" name="Google Shape;130;p19"/>
            <p:cNvSpPr/>
            <p:nvPr/>
          </p:nvSpPr>
          <p:spPr>
            <a:xfrm rot="5400000">
              <a:off x="874598" y="1462"/>
              <a:ext cx="77514" cy="74591"/>
            </a:xfrm>
            <a:custGeom>
              <a:rect b="b" l="l" r="r" t="t"/>
              <a:pathLst>
                <a:path extrusionOk="0" h="2194" w="2280">
                  <a:moveTo>
                    <a:pt x="1184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4" y="2110"/>
                  </a:cubicBezTo>
                  <a:cubicBezTo>
                    <a:pt x="2013" y="1941"/>
                    <a:pt x="2280" y="1540"/>
                    <a:pt x="2280" y="1097"/>
                  </a:cubicBezTo>
                  <a:cubicBezTo>
                    <a:pt x="2280" y="491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9"/>
            <p:cNvSpPr/>
            <p:nvPr/>
          </p:nvSpPr>
          <p:spPr>
            <a:xfrm rot="5400000">
              <a:off x="874581" y="265124"/>
              <a:ext cx="77548" cy="74591"/>
            </a:xfrm>
            <a:custGeom>
              <a:rect b="b" l="l" r="r" t="t"/>
              <a:pathLst>
                <a:path extrusionOk="0" h="2194" w="2281">
                  <a:moveTo>
                    <a:pt x="1184" y="0"/>
                  </a:moveTo>
                  <a:cubicBezTo>
                    <a:pt x="741" y="0"/>
                    <a:pt x="340" y="268"/>
                    <a:pt x="171" y="678"/>
                  </a:cubicBezTo>
                  <a:cubicBezTo>
                    <a:pt x="0" y="1087"/>
                    <a:pt x="94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3" y="2110"/>
                  </a:cubicBezTo>
                  <a:cubicBezTo>
                    <a:pt x="2013" y="1941"/>
                    <a:pt x="2281" y="1540"/>
                    <a:pt x="2279" y="1097"/>
                  </a:cubicBezTo>
                  <a:cubicBezTo>
                    <a:pt x="2279" y="492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9"/>
            <p:cNvSpPr/>
            <p:nvPr/>
          </p:nvSpPr>
          <p:spPr>
            <a:xfrm rot="5400000">
              <a:off x="874598" y="528786"/>
              <a:ext cx="77514" cy="74591"/>
            </a:xfrm>
            <a:custGeom>
              <a:rect b="b" l="l" r="r" t="t"/>
              <a:pathLst>
                <a:path extrusionOk="0" h="2194" w="2280">
                  <a:moveTo>
                    <a:pt x="1183" y="0"/>
                  </a:moveTo>
                  <a:cubicBezTo>
                    <a:pt x="739" y="0"/>
                    <a:pt x="339" y="268"/>
                    <a:pt x="170" y="678"/>
                  </a:cubicBezTo>
                  <a:cubicBezTo>
                    <a:pt x="0" y="1087"/>
                    <a:pt x="93" y="1559"/>
                    <a:pt x="407" y="1873"/>
                  </a:cubicBezTo>
                  <a:cubicBezTo>
                    <a:pt x="616" y="2083"/>
                    <a:pt x="897" y="2194"/>
                    <a:pt x="1182" y="2194"/>
                  </a:cubicBezTo>
                  <a:cubicBezTo>
                    <a:pt x="1324" y="2194"/>
                    <a:pt x="1466" y="2166"/>
                    <a:pt x="1602" y="2110"/>
                  </a:cubicBezTo>
                  <a:cubicBezTo>
                    <a:pt x="2011" y="1941"/>
                    <a:pt x="2279" y="1540"/>
                    <a:pt x="2279" y="1097"/>
                  </a:cubicBezTo>
                  <a:cubicBezTo>
                    <a:pt x="2279" y="492"/>
                    <a:pt x="1788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9"/>
            <p:cNvSpPr/>
            <p:nvPr/>
          </p:nvSpPr>
          <p:spPr>
            <a:xfrm rot="5400000">
              <a:off x="874581" y="792414"/>
              <a:ext cx="77548" cy="74591"/>
            </a:xfrm>
            <a:custGeom>
              <a:rect b="b" l="l" r="r" t="t"/>
              <a:pathLst>
                <a:path extrusionOk="0" h="2194" w="2281">
                  <a:moveTo>
                    <a:pt x="1183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9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4" y="2194"/>
                    <a:pt x="1467" y="2166"/>
                    <a:pt x="1603" y="2110"/>
                  </a:cubicBezTo>
                  <a:cubicBezTo>
                    <a:pt x="2014" y="1941"/>
                    <a:pt x="2280" y="1540"/>
                    <a:pt x="2280" y="1097"/>
                  </a:cubicBezTo>
                  <a:cubicBezTo>
                    <a:pt x="2280" y="492"/>
                    <a:pt x="1790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9"/>
            <p:cNvSpPr/>
            <p:nvPr/>
          </p:nvSpPr>
          <p:spPr>
            <a:xfrm rot="5400000">
              <a:off x="874581" y="1058982"/>
              <a:ext cx="77514" cy="74625"/>
            </a:xfrm>
            <a:custGeom>
              <a:rect b="b" l="l" r="r" t="t"/>
              <a:pathLst>
                <a:path extrusionOk="0" h="2195" w="2280">
                  <a:moveTo>
                    <a:pt x="1097" y="1"/>
                  </a:moveTo>
                  <a:cubicBezTo>
                    <a:pt x="956" y="1"/>
                    <a:pt x="813" y="28"/>
                    <a:pt x="678" y="84"/>
                  </a:cubicBezTo>
                  <a:cubicBezTo>
                    <a:pt x="267" y="254"/>
                    <a:pt x="0" y="654"/>
                    <a:pt x="0" y="1097"/>
                  </a:cubicBezTo>
                  <a:cubicBezTo>
                    <a:pt x="0" y="1702"/>
                    <a:pt x="491" y="2194"/>
                    <a:pt x="1097" y="2194"/>
                  </a:cubicBezTo>
                  <a:cubicBezTo>
                    <a:pt x="1540" y="2194"/>
                    <a:pt x="1941" y="1926"/>
                    <a:pt x="2110" y="1517"/>
                  </a:cubicBezTo>
                  <a:cubicBezTo>
                    <a:pt x="2280" y="1107"/>
                    <a:pt x="2185" y="635"/>
                    <a:pt x="1872" y="321"/>
                  </a:cubicBezTo>
                  <a:cubicBezTo>
                    <a:pt x="1662" y="112"/>
                    <a:pt x="138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9"/>
            <p:cNvSpPr/>
            <p:nvPr/>
          </p:nvSpPr>
          <p:spPr>
            <a:xfrm rot="5400000">
              <a:off x="674257" y="2924"/>
              <a:ext cx="74557" cy="74625"/>
            </a:xfrm>
            <a:custGeom>
              <a:rect b="b" l="l" r="r" t="t"/>
              <a:pathLst>
                <a:path extrusionOk="0" h="2195" w="2193">
                  <a:moveTo>
                    <a:pt x="1096" y="1"/>
                  </a:moveTo>
                  <a:cubicBezTo>
                    <a:pt x="491" y="1"/>
                    <a:pt x="0" y="492"/>
                    <a:pt x="0" y="1098"/>
                  </a:cubicBezTo>
                  <a:cubicBezTo>
                    <a:pt x="0" y="1703"/>
                    <a:pt x="491" y="2194"/>
                    <a:pt x="1096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6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9"/>
            <p:cNvSpPr/>
            <p:nvPr/>
          </p:nvSpPr>
          <p:spPr>
            <a:xfrm rot="5400000">
              <a:off x="674257" y="266569"/>
              <a:ext cx="74557" cy="74625"/>
            </a:xfrm>
            <a:custGeom>
              <a:rect b="b" l="l" r="r" t="t"/>
              <a:pathLst>
                <a:path extrusionOk="0" h="2195" w="2193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2" y="1703"/>
                    <a:pt x="2192" y="1098"/>
                  </a:cubicBezTo>
                  <a:cubicBezTo>
                    <a:pt x="2192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9"/>
            <p:cNvSpPr/>
            <p:nvPr/>
          </p:nvSpPr>
          <p:spPr>
            <a:xfrm rot="5400000">
              <a:off x="671469" y="530282"/>
              <a:ext cx="80234" cy="74591"/>
            </a:xfrm>
            <a:custGeom>
              <a:rect b="b" l="l" r="r" t="t"/>
              <a:pathLst>
                <a:path extrusionOk="0" h="2194" w="2360">
                  <a:moveTo>
                    <a:pt x="1180" y="1"/>
                  </a:moveTo>
                  <a:cubicBezTo>
                    <a:pt x="1122" y="1"/>
                    <a:pt x="1064" y="5"/>
                    <a:pt x="1005" y="15"/>
                  </a:cubicBezTo>
                  <a:cubicBezTo>
                    <a:pt x="407" y="112"/>
                    <a:pt x="1" y="676"/>
                    <a:pt x="98" y="1274"/>
                  </a:cubicBezTo>
                  <a:cubicBezTo>
                    <a:pt x="185" y="1812"/>
                    <a:pt x="650" y="2194"/>
                    <a:pt x="1178" y="2194"/>
                  </a:cubicBezTo>
                  <a:cubicBezTo>
                    <a:pt x="1236" y="2194"/>
                    <a:pt x="1296" y="2189"/>
                    <a:pt x="1355" y="2179"/>
                  </a:cubicBezTo>
                  <a:cubicBezTo>
                    <a:pt x="1953" y="2083"/>
                    <a:pt x="2359" y="1520"/>
                    <a:pt x="2262" y="922"/>
                  </a:cubicBezTo>
                  <a:cubicBezTo>
                    <a:pt x="2175" y="383"/>
                    <a:pt x="1708" y="1"/>
                    <a:pt x="118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9"/>
            <p:cNvSpPr/>
            <p:nvPr/>
          </p:nvSpPr>
          <p:spPr>
            <a:xfrm rot="5400000">
              <a:off x="672778" y="792414"/>
              <a:ext cx="77548" cy="74591"/>
            </a:xfrm>
            <a:custGeom>
              <a:rect b="b" l="l" r="r" t="t"/>
              <a:pathLst>
                <a:path extrusionOk="0" h="2194" w="2281">
                  <a:moveTo>
                    <a:pt x="1183" y="1"/>
                  </a:moveTo>
                  <a:cubicBezTo>
                    <a:pt x="740" y="1"/>
                    <a:pt x="341" y="267"/>
                    <a:pt x="170" y="678"/>
                  </a:cubicBezTo>
                  <a:cubicBezTo>
                    <a:pt x="1" y="1087"/>
                    <a:pt x="95" y="1558"/>
                    <a:pt x="409" y="1872"/>
                  </a:cubicBezTo>
                  <a:cubicBezTo>
                    <a:pt x="619" y="2082"/>
                    <a:pt x="899" y="2194"/>
                    <a:pt x="1185" y="2194"/>
                  </a:cubicBezTo>
                  <a:cubicBezTo>
                    <a:pt x="1326" y="2194"/>
                    <a:pt x="1468" y="2166"/>
                    <a:pt x="1603" y="2110"/>
                  </a:cubicBezTo>
                  <a:cubicBezTo>
                    <a:pt x="2014" y="1940"/>
                    <a:pt x="2280" y="1541"/>
                    <a:pt x="2280" y="1098"/>
                  </a:cubicBezTo>
                  <a:cubicBezTo>
                    <a:pt x="2280" y="491"/>
                    <a:pt x="1790" y="1"/>
                    <a:pt x="118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9"/>
            <p:cNvSpPr/>
            <p:nvPr/>
          </p:nvSpPr>
          <p:spPr>
            <a:xfrm rot="5400000">
              <a:off x="674257" y="1057503"/>
              <a:ext cx="74557" cy="74625"/>
            </a:xfrm>
            <a:custGeom>
              <a:rect b="b" l="l" r="r" t="t"/>
              <a:pathLst>
                <a:path extrusionOk="0" h="2195" w="2193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" name="Google Shape;140;p19"/>
          <p:cNvSpPr/>
          <p:nvPr/>
        </p:nvSpPr>
        <p:spPr>
          <a:xfrm>
            <a:off x="7869850" y="188900"/>
            <a:ext cx="976150" cy="29425"/>
          </a:xfrm>
          <a:custGeom>
            <a:rect b="b" l="l" r="r" t="t"/>
            <a:pathLst>
              <a:path extrusionOk="0" h="1177" w="39046">
                <a:moveTo>
                  <a:pt x="1" y="0"/>
                </a:moveTo>
                <a:lnTo>
                  <a:pt x="1" y="1176"/>
                </a:lnTo>
                <a:lnTo>
                  <a:pt x="39045" y="1176"/>
                </a:lnTo>
                <a:lnTo>
                  <a:pt x="39045" y="0"/>
                </a:lnTo>
                <a:close/>
              </a:path>
            </a:pathLst>
          </a:custGeom>
          <a:solidFill>
            <a:srgbClr val="C52E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9"/>
          <p:cNvSpPr/>
          <p:nvPr/>
        </p:nvSpPr>
        <p:spPr>
          <a:xfrm>
            <a:off x="7663950" y="277150"/>
            <a:ext cx="976100" cy="29425"/>
          </a:xfrm>
          <a:custGeom>
            <a:rect b="b" l="l" r="r" t="t"/>
            <a:pathLst>
              <a:path extrusionOk="0" h="1177" w="39044">
                <a:moveTo>
                  <a:pt x="1" y="1"/>
                </a:moveTo>
                <a:lnTo>
                  <a:pt x="1" y="1177"/>
                </a:lnTo>
                <a:lnTo>
                  <a:pt x="39044" y="1177"/>
                </a:lnTo>
                <a:lnTo>
                  <a:pt x="39044" y="1"/>
                </a:lnTo>
                <a:close/>
              </a:path>
            </a:pathLst>
          </a:custGeom>
          <a:solidFill>
            <a:srgbClr val="C52E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9"/>
          <p:cNvSpPr txBox="1"/>
          <p:nvPr>
            <p:ph type="title"/>
          </p:nvPr>
        </p:nvSpPr>
        <p:spPr>
          <a:xfrm>
            <a:off x="1191600" y="445000"/>
            <a:ext cx="67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1191600" y="445000"/>
            <a:ext cx="67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45" name="Google Shape;145;p20"/>
          <p:cNvGrpSpPr/>
          <p:nvPr/>
        </p:nvGrpSpPr>
        <p:grpSpPr>
          <a:xfrm>
            <a:off x="8029221" y="500015"/>
            <a:ext cx="1180530" cy="462678"/>
            <a:chOff x="8029221" y="500015"/>
            <a:chExt cx="1180530" cy="462678"/>
          </a:xfrm>
        </p:grpSpPr>
        <p:sp>
          <p:nvSpPr>
            <p:cNvPr id="146" name="Google Shape;146;p20"/>
            <p:cNvSpPr/>
            <p:nvPr/>
          </p:nvSpPr>
          <p:spPr>
            <a:xfrm rot="5400000">
              <a:off x="8501610" y="27626"/>
              <a:ext cx="235751" cy="1180530"/>
            </a:xfrm>
            <a:custGeom>
              <a:rect b="b" l="l" r="r" t="t"/>
              <a:pathLst>
                <a:path extrusionOk="0" h="28638" w="5719">
                  <a:moveTo>
                    <a:pt x="3916" y="1"/>
                  </a:moveTo>
                  <a:lnTo>
                    <a:pt x="0" y="5127"/>
                  </a:lnTo>
                  <a:lnTo>
                    <a:pt x="3510" y="9721"/>
                  </a:lnTo>
                  <a:lnTo>
                    <a:pt x="0" y="14316"/>
                  </a:lnTo>
                  <a:lnTo>
                    <a:pt x="3510" y="18911"/>
                  </a:lnTo>
                  <a:lnTo>
                    <a:pt x="0" y="23508"/>
                  </a:lnTo>
                  <a:lnTo>
                    <a:pt x="3916" y="28637"/>
                  </a:lnTo>
                  <a:lnTo>
                    <a:pt x="5312" y="27573"/>
                  </a:lnTo>
                  <a:lnTo>
                    <a:pt x="2208" y="23508"/>
                  </a:lnTo>
                  <a:lnTo>
                    <a:pt x="5718" y="18910"/>
                  </a:lnTo>
                  <a:lnTo>
                    <a:pt x="2208" y="14316"/>
                  </a:lnTo>
                  <a:lnTo>
                    <a:pt x="5718" y="9721"/>
                  </a:lnTo>
                  <a:lnTo>
                    <a:pt x="2208" y="5127"/>
                  </a:lnTo>
                  <a:lnTo>
                    <a:pt x="5311" y="1067"/>
                  </a:lnTo>
                  <a:lnTo>
                    <a:pt x="3916" y="1"/>
                  </a:lnTo>
                  <a:close/>
                </a:path>
              </a:pathLst>
            </a:custGeom>
            <a:solidFill>
              <a:srgbClr val="E9B7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0"/>
            <p:cNvSpPr/>
            <p:nvPr/>
          </p:nvSpPr>
          <p:spPr>
            <a:xfrm rot="5400000">
              <a:off x="8501590" y="254532"/>
              <a:ext cx="235793" cy="1180530"/>
            </a:xfrm>
            <a:custGeom>
              <a:rect b="b" l="l" r="r" t="t"/>
              <a:pathLst>
                <a:path extrusionOk="0" h="28638" w="5720">
                  <a:moveTo>
                    <a:pt x="3919" y="1"/>
                  </a:moveTo>
                  <a:lnTo>
                    <a:pt x="1" y="5127"/>
                  </a:lnTo>
                  <a:lnTo>
                    <a:pt x="3512" y="9721"/>
                  </a:lnTo>
                  <a:lnTo>
                    <a:pt x="2" y="14316"/>
                  </a:lnTo>
                  <a:lnTo>
                    <a:pt x="3512" y="18911"/>
                  </a:lnTo>
                  <a:lnTo>
                    <a:pt x="2" y="23508"/>
                  </a:lnTo>
                  <a:lnTo>
                    <a:pt x="3919" y="28637"/>
                  </a:lnTo>
                  <a:lnTo>
                    <a:pt x="5313" y="27573"/>
                  </a:lnTo>
                  <a:lnTo>
                    <a:pt x="2209" y="23508"/>
                  </a:lnTo>
                  <a:lnTo>
                    <a:pt x="5719" y="18910"/>
                  </a:lnTo>
                  <a:lnTo>
                    <a:pt x="2209" y="14316"/>
                  </a:lnTo>
                  <a:lnTo>
                    <a:pt x="5719" y="9721"/>
                  </a:lnTo>
                  <a:lnTo>
                    <a:pt x="2211" y="5127"/>
                  </a:lnTo>
                  <a:lnTo>
                    <a:pt x="5313" y="1067"/>
                  </a:lnTo>
                  <a:lnTo>
                    <a:pt x="3919" y="1"/>
                  </a:lnTo>
                  <a:close/>
                </a:path>
              </a:pathLst>
            </a:custGeom>
            <a:solidFill>
              <a:srgbClr val="E9B7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" name="Google Shape;148;p20"/>
          <p:cNvGrpSpPr/>
          <p:nvPr/>
        </p:nvGrpSpPr>
        <p:grpSpPr>
          <a:xfrm>
            <a:off x="-5" y="498215"/>
            <a:ext cx="1173136" cy="466267"/>
            <a:chOff x="8031270" y="500028"/>
            <a:chExt cx="1173136" cy="466267"/>
          </a:xfrm>
        </p:grpSpPr>
        <p:grpSp>
          <p:nvGrpSpPr>
            <p:cNvPr id="149" name="Google Shape;149;p20"/>
            <p:cNvGrpSpPr/>
            <p:nvPr/>
          </p:nvGrpSpPr>
          <p:grpSpPr>
            <a:xfrm>
              <a:off x="8031270" y="680572"/>
              <a:ext cx="1173136" cy="285723"/>
              <a:chOff x="423350" y="-1313925"/>
              <a:chExt cx="834675" cy="203275"/>
            </a:xfrm>
          </p:grpSpPr>
          <p:sp>
            <p:nvSpPr>
              <p:cNvPr id="150" name="Google Shape;150;p20"/>
              <p:cNvSpPr/>
              <p:nvPr/>
            </p:nvSpPr>
            <p:spPr>
              <a:xfrm>
                <a:off x="423350" y="-1313925"/>
                <a:ext cx="57000" cy="54850"/>
              </a:xfrm>
              <a:custGeom>
                <a:rect b="b" l="l" r="r" t="t"/>
                <a:pathLst>
                  <a:path extrusionOk="0" h="2194" w="2280">
                    <a:moveTo>
                      <a:pt x="1184" y="0"/>
                    </a:moveTo>
                    <a:cubicBezTo>
                      <a:pt x="740" y="0"/>
                      <a:pt x="341" y="268"/>
                      <a:pt x="170" y="678"/>
                    </a:cubicBezTo>
                    <a:cubicBezTo>
                      <a:pt x="1" y="1087"/>
                      <a:pt x="95" y="1559"/>
                      <a:pt x="408" y="1873"/>
                    </a:cubicBezTo>
                    <a:cubicBezTo>
                      <a:pt x="618" y="2083"/>
                      <a:pt x="898" y="2194"/>
                      <a:pt x="1183" y="2194"/>
                    </a:cubicBezTo>
                    <a:cubicBezTo>
                      <a:pt x="1325" y="2194"/>
                      <a:pt x="1468" y="2166"/>
                      <a:pt x="1604" y="2110"/>
                    </a:cubicBezTo>
                    <a:cubicBezTo>
                      <a:pt x="2013" y="1941"/>
                      <a:pt x="2280" y="1540"/>
                      <a:pt x="2280" y="1097"/>
                    </a:cubicBezTo>
                    <a:cubicBezTo>
                      <a:pt x="2280" y="491"/>
                      <a:pt x="1789" y="0"/>
                      <a:pt x="1184" y="0"/>
                    </a:cubicBezTo>
                    <a:close/>
                  </a:path>
                </a:pathLst>
              </a:custGeom>
              <a:solidFill>
                <a:srgbClr val="6C49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20"/>
              <p:cNvSpPr/>
              <p:nvPr/>
            </p:nvSpPr>
            <p:spPr>
              <a:xfrm>
                <a:off x="617225" y="-1313925"/>
                <a:ext cx="57025" cy="54850"/>
              </a:xfrm>
              <a:custGeom>
                <a:rect b="b" l="l" r="r" t="t"/>
                <a:pathLst>
                  <a:path extrusionOk="0" h="2194" w="2281">
                    <a:moveTo>
                      <a:pt x="1184" y="0"/>
                    </a:moveTo>
                    <a:cubicBezTo>
                      <a:pt x="741" y="0"/>
                      <a:pt x="340" y="268"/>
                      <a:pt x="171" y="678"/>
                    </a:cubicBezTo>
                    <a:cubicBezTo>
                      <a:pt x="0" y="1087"/>
                      <a:pt x="94" y="1559"/>
                      <a:pt x="408" y="1873"/>
                    </a:cubicBezTo>
                    <a:cubicBezTo>
                      <a:pt x="618" y="2083"/>
                      <a:pt x="898" y="2194"/>
                      <a:pt x="1183" y="2194"/>
                    </a:cubicBezTo>
                    <a:cubicBezTo>
                      <a:pt x="1325" y="2194"/>
                      <a:pt x="1468" y="2166"/>
                      <a:pt x="1603" y="2110"/>
                    </a:cubicBezTo>
                    <a:cubicBezTo>
                      <a:pt x="2013" y="1941"/>
                      <a:pt x="2281" y="1540"/>
                      <a:pt x="2279" y="1097"/>
                    </a:cubicBezTo>
                    <a:cubicBezTo>
                      <a:pt x="2279" y="492"/>
                      <a:pt x="1789" y="0"/>
                      <a:pt x="1184" y="0"/>
                    </a:cubicBezTo>
                    <a:close/>
                  </a:path>
                </a:pathLst>
              </a:custGeom>
              <a:solidFill>
                <a:srgbClr val="6C49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20"/>
              <p:cNvSpPr/>
              <p:nvPr/>
            </p:nvSpPr>
            <p:spPr>
              <a:xfrm>
                <a:off x="811125" y="-1313925"/>
                <a:ext cx="57000" cy="54850"/>
              </a:xfrm>
              <a:custGeom>
                <a:rect b="b" l="l" r="r" t="t"/>
                <a:pathLst>
                  <a:path extrusionOk="0" h="2194" w="2280">
                    <a:moveTo>
                      <a:pt x="1183" y="0"/>
                    </a:moveTo>
                    <a:cubicBezTo>
                      <a:pt x="739" y="0"/>
                      <a:pt x="339" y="268"/>
                      <a:pt x="170" y="678"/>
                    </a:cubicBezTo>
                    <a:cubicBezTo>
                      <a:pt x="0" y="1087"/>
                      <a:pt x="93" y="1559"/>
                      <a:pt x="407" y="1873"/>
                    </a:cubicBezTo>
                    <a:cubicBezTo>
                      <a:pt x="616" y="2083"/>
                      <a:pt x="897" y="2194"/>
                      <a:pt x="1182" y="2194"/>
                    </a:cubicBezTo>
                    <a:cubicBezTo>
                      <a:pt x="1324" y="2194"/>
                      <a:pt x="1466" y="2166"/>
                      <a:pt x="1602" y="2110"/>
                    </a:cubicBezTo>
                    <a:cubicBezTo>
                      <a:pt x="2011" y="1941"/>
                      <a:pt x="2279" y="1540"/>
                      <a:pt x="2279" y="1097"/>
                    </a:cubicBezTo>
                    <a:cubicBezTo>
                      <a:pt x="2279" y="492"/>
                      <a:pt x="1788" y="0"/>
                      <a:pt x="1183" y="0"/>
                    </a:cubicBezTo>
                    <a:close/>
                  </a:path>
                </a:pathLst>
              </a:custGeom>
              <a:solidFill>
                <a:srgbClr val="6C49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20"/>
              <p:cNvSpPr/>
              <p:nvPr/>
            </p:nvSpPr>
            <p:spPr>
              <a:xfrm>
                <a:off x="1004975" y="-1313925"/>
                <a:ext cx="57025" cy="54850"/>
              </a:xfrm>
              <a:custGeom>
                <a:rect b="b" l="l" r="r" t="t"/>
                <a:pathLst>
                  <a:path extrusionOk="0" h="2194" w="2281">
                    <a:moveTo>
                      <a:pt x="1183" y="0"/>
                    </a:moveTo>
                    <a:cubicBezTo>
                      <a:pt x="740" y="0"/>
                      <a:pt x="341" y="268"/>
                      <a:pt x="170" y="678"/>
                    </a:cubicBezTo>
                    <a:cubicBezTo>
                      <a:pt x="1" y="1087"/>
                      <a:pt x="95" y="1559"/>
                      <a:pt x="409" y="1873"/>
                    </a:cubicBezTo>
                    <a:cubicBezTo>
                      <a:pt x="618" y="2083"/>
                      <a:pt x="898" y="2194"/>
                      <a:pt x="1183" y="2194"/>
                    </a:cubicBezTo>
                    <a:cubicBezTo>
                      <a:pt x="1324" y="2194"/>
                      <a:pt x="1467" y="2166"/>
                      <a:pt x="1603" y="2110"/>
                    </a:cubicBezTo>
                    <a:cubicBezTo>
                      <a:pt x="2014" y="1941"/>
                      <a:pt x="2280" y="1540"/>
                      <a:pt x="2280" y="1097"/>
                    </a:cubicBezTo>
                    <a:cubicBezTo>
                      <a:pt x="2280" y="492"/>
                      <a:pt x="1790" y="0"/>
                      <a:pt x="1183" y="0"/>
                    </a:cubicBezTo>
                    <a:close/>
                  </a:path>
                </a:pathLst>
              </a:custGeom>
              <a:solidFill>
                <a:srgbClr val="6C49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20"/>
              <p:cNvSpPr/>
              <p:nvPr/>
            </p:nvSpPr>
            <p:spPr>
              <a:xfrm>
                <a:off x="1201025" y="-1313925"/>
                <a:ext cx="57000" cy="54875"/>
              </a:xfrm>
              <a:custGeom>
                <a:rect b="b" l="l" r="r" t="t"/>
                <a:pathLst>
                  <a:path extrusionOk="0" h="2195" w="2280">
                    <a:moveTo>
                      <a:pt x="1097" y="1"/>
                    </a:moveTo>
                    <a:cubicBezTo>
                      <a:pt x="956" y="1"/>
                      <a:pt x="813" y="28"/>
                      <a:pt x="678" y="84"/>
                    </a:cubicBezTo>
                    <a:cubicBezTo>
                      <a:pt x="267" y="254"/>
                      <a:pt x="0" y="654"/>
                      <a:pt x="0" y="1097"/>
                    </a:cubicBezTo>
                    <a:cubicBezTo>
                      <a:pt x="0" y="1702"/>
                      <a:pt x="491" y="2194"/>
                      <a:pt x="1097" y="2194"/>
                    </a:cubicBezTo>
                    <a:cubicBezTo>
                      <a:pt x="1540" y="2194"/>
                      <a:pt x="1941" y="1926"/>
                      <a:pt x="2110" y="1517"/>
                    </a:cubicBezTo>
                    <a:cubicBezTo>
                      <a:pt x="2280" y="1107"/>
                      <a:pt x="2185" y="635"/>
                      <a:pt x="1872" y="321"/>
                    </a:cubicBezTo>
                    <a:cubicBezTo>
                      <a:pt x="1662" y="112"/>
                      <a:pt x="1382" y="1"/>
                      <a:pt x="1097" y="1"/>
                    </a:cubicBezTo>
                    <a:close/>
                  </a:path>
                </a:pathLst>
              </a:custGeom>
              <a:solidFill>
                <a:srgbClr val="6C49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20"/>
              <p:cNvSpPr/>
              <p:nvPr/>
            </p:nvSpPr>
            <p:spPr>
              <a:xfrm>
                <a:off x="425525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6" y="1"/>
                    </a:moveTo>
                    <a:cubicBezTo>
                      <a:pt x="491" y="1"/>
                      <a:pt x="0" y="492"/>
                      <a:pt x="0" y="1098"/>
                    </a:cubicBezTo>
                    <a:cubicBezTo>
                      <a:pt x="0" y="1703"/>
                      <a:pt x="491" y="2194"/>
                      <a:pt x="1096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6" y="1"/>
                    </a:cubicBezTo>
                    <a:close/>
                  </a:path>
                </a:pathLst>
              </a:custGeom>
              <a:solidFill>
                <a:srgbClr val="6C49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20"/>
              <p:cNvSpPr/>
              <p:nvPr/>
            </p:nvSpPr>
            <p:spPr>
              <a:xfrm>
                <a:off x="619400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2" y="1703"/>
                      <a:pt x="2192" y="1098"/>
                    </a:cubicBezTo>
                    <a:cubicBezTo>
                      <a:pt x="2192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rgbClr val="6C49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20"/>
              <p:cNvSpPr/>
              <p:nvPr/>
            </p:nvSpPr>
            <p:spPr>
              <a:xfrm>
                <a:off x="811225" y="-1165550"/>
                <a:ext cx="59000" cy="54850"/>
              </a:xfrm>
              <a:custGeom>
                <a:rect b="b" l="l" r="r" t="t"/>
                <a:pathLst>
                  <a:path extrusionOk="0" h="2194" w="2360">
                    <a:moveTo>
                      <a:pt x="1180" y="1"/>
                    </a:moveTo>
                    <a:cubicBezTo>
                      <a:pt x="1122" y="1"/>
                      <a:pt x="1064" y="5"/>
                      <a:pt x="1005" y="15"/>
                    </a:cubicBezTo>
                    <a:cubicBezTo>
                      <a:pt x="407" y="112"/>
                      <a:pt x="1" y="676"/>
                      <a:pt x="98" y="1274"/>
                    </a:cubicBezTo>
                    <a:cubicBezTo>
                      <a:pt x="185" y="1812"/>
                      <a:pt x="650" y="2194"/>
                      <a:pt x="1178" y="2194"/>
                    </a:cubicBezTo>
                    <a:cubicBezTo>
                      <a:pt x="1236" y="2194"/>
                      <a:pt x="1296" y="2189"/>
                      <a:pt x="1355" y="2179"/>
                    </a:cubicBezTo>
                    <a:cubicBezTo>
                      <a:pt x="1953" y="2083"/>
                      <a:pt x="2359" y="1520"/>
                      <a:pt x="2262" y="922"/>
                    </a:cubicBezTo>
                    <a:cubicBezTo>
                      <a:pt x="2175" y="383"/>
                      <a:pt x="1708" y="1"/>
                      <a:pt x="1180" y="1"/>
                    </a:cubicBezTo>
                    <a:close/>
                  </a:path>
                </a:pathLst>
              </a:custGeom>
              <a:solidFill>
                <a:srgbClr val="6C49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20"/>
              <p:cNvSpPr/>
              <p:nvPr/>
            </p:nvSpPr>
            <p:spPr>
              <a:xfrm>
                <a:off x="1004975" y="-1165525"/>
                <a:ext cx="57025" cy="54850"/>
              </a:xfrm>
              <a:custGeom>
                <a:rect b="b" l="l" r="r" t="t"/>
                <a:pathLst>
                  <a:path extrusionOk="0" h="2194" w="2281">
                    <a:moveTo>
                      <a:pt x="1183" y="1"/>
                    </a:moveTo>
                    <a:cubicBezTo>
                      <a:pt x="740" y="1"/>
                      <a:pt x="341" y="267"/>
                      <a:pt x="170" y="678"/>
                    </a:cubicBezTo>
                    <a:cubicBezTo>
                      <a:pt x="1" y="1087"/>
                      <a:pt x="95" y="1558"/>
                      <a:pt x="409" y="1872"/>
                    </a:cubicBezTo>
                    <a:cubicBezTo>
                      <a:pt x="619" y="2082"/>
                      <a:pt x="899" y="2194"/>
                      <a:pt x="1185" y="2194"/>
                    </a:cubicBezTo>
                    <a:cubicBezTo>
                      <a:pt x="1326" y="2194"/>
                      <a:pt x="1468" y="2166"/>
                      <a:pt x="1603" y="2110"/>
                    </a:cubicBezTo>
                    <a:cubicBezTo>
                      <a:pt x="2014" y="1940"/>
                      <a:pt x="2280" y="1541"/>
                      <a:pt x="2280" y="1098"/>
                    </a:cubicBezTo>
                    <a:cubicBezTo>
                      <a:pt x="2280" y="491"/>
                      <a:pt x="1790" y="1"/>
                      <a:pt x="1183" y="1"/>
                    </a:cubicBezTo>
                    <a:close/>
                  </a:path>
                </a:pathLst>
              </a:custGeom>
              <a:solidFill>
                <a:srgbClr val="6C49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20"/>
              <p:cNvSpPr/>
              <p:nvPr/>
            </p:nvSpPr>
            <p:spPr>
              <a:xfrm>
                <a:off x="1201025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rgbClr val="6C49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0" name="Google Shape;160;p20"/>
            <p:cNvGrpSpPr/>
            <p:nvPr/>
          </p:nvGrpSpPr>
          <p:grpSpPr>
            <a:xfrm>
              <a:off x="8032839" y="500028"/>
              <a:ext cx="1167022" cy="77167"/>
              <a:chOff x="425525" y="-1165550"/>
              <a:chExt cx="830325" cy="54900"/>
            </a:xfrm>
          </p:grpSpPr>
          <p:sp>
            <p:nvSpPr>
              <p:cNvPr id="161" name="Google Shape;161;p20"/>
              <p:cNvSpPr/>
              <p:nvPr/>
            </p:nvSpPr>
            <p:spPr>
              <a:xfrm>
                <a:off x="425525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6" y="1"/>
                    </a:moveTo>
                    <a:cubicBezTo>
                      <a:pt x="491" y="1"/>
                      <a:pt x="0" y="492"/>
                      <a:pt x="0" y="1098"/>
                    </a:cubicBezTo>
                    <a:cubicBezTo>
                      <a:pt x="0" y="1703"/>
                      <a:pt x="491" y="2194"/>
                      <a:pt x="1096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6" y="1"/>
                    </a:cubicBezTo>
                    <a:close/>
                  </a:path>
                </a:pathLst>
              </a:custGeom>
              <a:solidFill>
                <a:srgbClr val="6C49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20"/>
              <p:cNvSpPr/>
              <p:nvPr/>
            </p:nvSpPr>
            <p:spPr>
              <a:xfrm>
                <a:off x="619400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2" y="1703"/>
                      <a:pt x="2192" y="1098"/>
                    </a:cubicBezTo>
                    <a:cubicBezTo>
                      <a:pt x="2192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rgbClr val="6C49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20"/>
              <p:cNvSpPr/>
              <p:nvPr/>
            </p:nvSpPr>
            <p:spPr>
              <a:xfrm>
                <a:off x="811225" y="-1165550"/>
                <a:ext cx="59000" cy="54850"/>
              </a:xfrm>
              <a:custGeom>
                <a:rect b="b" l="l" r="r" t="t"/>
                <a:pathLst>
                  <a:path extrusionOk="0" h="2194" w="2360">
                    <a:moveTo>
                      <a:pt x="1180" y="1"/>
                    </a:moveTo>
                    <a:cubicBezTo>
                      <a:pt x="1122" y="1"/>
                      <a:pt x="1064" y="5"/>
                      <a:pt x="1005" y="15"/>
                    </a:cubicBezTo>
                    <a:cubicBezTo>
                      <a:pt x="407" y="112"/>
                      <a:pt x="1" y="676"/>
                      <a:pt x="98" y="1274"/>
                    </a:cubicBezTo>
                    <a:cubicBezTo>
                      <a:pt x="185" y="1812"/>
                      <a:pt x="650" y="2194"/>
                      <a:pt x="1178" y="2194"/>
                    </a:cubicBezTo>
                    <a:cubicBezTo>
                      <a:pt x="1236" y="2194"/>
                      <a:pt x="1296" y="2189"/>
                      <a:pt x="1355" y="2179"/>
                    </a:cubicBezTo>
                    <a:cubicBezTo>
                      <a:pt x="1953" y="2083"/>
                      <a:pt x="2359" y="1520"/>
                      <a:pt x="2262" y="922"/>
                    </a:cubicBezTo>
                    <a:cubicBezTo>
                      <a:pt x="2175" y="383"/>
                      <a:pt x="1708" y="1"/>
                      <a:pt x="1180" y="1"/>
                    </a:cubicBezTo>
                    <a:close/>
                  </a:path>
                </a:pathLst>
              </a:custGeom>
              <a:solidFill>
                <a:srgbClr val="6C49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20"/>
              <p:cNvSpPr/>
              <p:nvPr/>
            </p:nvSpPr>
            <p:spPr>
              <a:xfrm>
                <a:off x="1004975" y="-1165525"/>
                <a:ext cx="57025" cy="54850"/>
              </a:xfrm>
              <a:custGeom>
                <a:rect b="b" l="l" r="r" t="t"/>
                <a:pathLst>
                  <a:path extrusionOk="0" h="2194" w="2281">
                    <a:moveTo>
                      <a:pt x="1183" y="1"/>
                    </a:moveTo>
                    <a:cubicBezTo>
                      <a:pt x="740" y="1"/>
                      <a:pt x="341" y="267"/>
                      <a:pt x="170" y="678"/>
                    </a:cubicBezTo>
                    <a:cubicBezTo>
                      <a:pt x="1" y="1087"/>
                      <a:pt x="95" y="1558"/>
                      <a:pt x="409" y="1872"/>
                    </a:cubicBezTo>
                    <a:cubicBezTo>
                      <a:pt x="619" y="2082"/>
                      <a:pt x="899" y="2194"/>
                      <a:pt x="1185" y="2194"/>
                    </a:cubicBezTo>
                    <a:cubicBezTo>
                      <a:pt x="1326" y="2194"/>
                      <a:pt x="1468" y="2166"/>
                      <a:pt x="1603" y="2110"/>
                    </a:cubicBezTo>
                    <a:cubicBezTo>
                      <a:pt x="2014" y="1940"/>
                      <a:pt x="2280" y="1541"/>
                      <a:pt x="2280" y="1098"/>
                    </a:cubicBezTo>
                    <a:cubicBezTo>
                      <a:pt x="2280" y="491"/>
                      <a:pt x="1790" y="1"/>
                      <a:pt x="1183" y="1"/>
                    </a:cubicBezTo>
                    <a:close/>
                  </a:path>
                </a:pathLst>
              </a:custGeom>
              <a:solidFill>
                <a:srgbClr val="6C49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20"/>
              <p:cNvSpPr/>
              <p:nvPr/>
            </p:nvSpPr>
            <p:spPr>
              <a:xfrm>
                <a:off x="1201025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rgbClr val="6C49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/>
          <p:nvPr>
            <p:ph idx="1" type="body"/>
          </p:nvPr>
        </p:nvSpPr>
        <p:spPr>
          <a:xfrm>
            <a:off x="5096025" y="2429675"/>
            <a:ext cx="3120600" cy="14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68" name="Google Shape;168;p21"/>
          <p:cNvSpPr txBox="1"/>
          <p:nvPr>
            <p:ph type="title"/>
          </p:nvPr>
        </p:nvSpPr>
        <p:spPr>
          <a:xfrm>
            <a:off x="5096025" y="1780775"/>
            <a:ext cx="31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" name="Google Shape;169;p21"/>
          <p:cNvSpPr/>
          <p:nvPr/>
        </p:nvSpPr>
        <p:spPr>
          <a:xfrm rot="5400000">
            <a:off x="4917686" y="-294128"/>
            <a:ext cx="569511" cy="1923968"/>
          </a:xfrm>
          <a:custGeom>
            <a:rect b="b" l="l" r="r" t="t"/>
            <a:pathLst>
              <a:path extrusionOk="0" h="66654" w="19044">
                <a:moveTo>
                  <a:pt x="9522" y="1"/>
                </a:moveTo>
                <a:cubicBezTo>
                  <a:pt x="4263" y="1"/>
                  <a:pt x="1" y="4265"/>
                  <a:pt x="1" y="9522"/>
                </a:cubicBezTo>
                <a:lnTo>
                  <a:pt x="1" y="66654"/>
                </a:lnTo>
                <a:lnTo>
                  <a:pt x="19044" y="66654"/>
                </a:lnTo>
                <a:lnTo>
                  <a:pt x="19044" y="9522"/>
                </a:lnTo>
                <a:cubicBezTo>
                  <a:pt x="19044" y="4263"/>
                  <a:pt x="14781" y="1"/>
                  <a:pt x="952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1"/>
          <p:cNvSpPr/>
          <p:nvPr/>
        </p:nvSpPr>
        <p:spPr>
          <a:xfrm rot="5400000">
            <a:off x="4788877" y="-548420"/>
            <a:ext cx="569511" cy="1666350"/>
          </a:xfrm>
          <a:custGeom>
            <a:rect b="b" l="l" r="r" t="t"/>
            <a:pathLst>
              <a:path extrusionOk="0" h="66654" w="19044">
                <a:moveTo>
                  <a:pt x="9522" y="0"/>
                </a:moveTo>
                <a:cubicBezTo>
                  <a:pt x="4263" y="0"/>
                  <a:pt x="1" y="4263"/>
                  <a:pt x="1" y="9522"/>
                </a:cubicBezTo>
                <a:lnTo>
                  <a:pt x="1" y="66653"/>
                </a:lnTo>
                <a:lnTo>
                  <a:pt x="19043" y="66653"/>
                </a:lnTo>
                <a:lnTo>
                  <a:pt x="19043" y="9522"/>
                </a:lnTo>
                <a:cubicBezTo>
                  <a:pt x="19043" y="4263"/>
                  <a:pt x="14781" y="0"/>
                  <a:pt x="95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1"/>
          <p:cNvSpPr/>
          <p:nvPr/>
        </p:nvSpPr>
        <p:spPr>
          <a:xfrm>
            <a:off x="6183925" y="4844975"/>
            <a:ext cx="3045453" cy="125024"/>
          </a:xfrm>
          <a:custGeom>
            <a:rect b="b" l="l" r="r" t="t"/>
            <a:pathLst>
              <a:path extrusionOk="0" h="1913" w="36742">
                <a:moveTo>
                  <a:pt x="1" y="0"/>
                </a:moveTo>
                <a:lnTo>
                  <a:pt x="1" y="1913"/>
                </a:lnTo>
                <a:lnTo>
                  <a:pt x="36742" y="1913"/>
                </a:lnTo>
                <a:lnTo>
                  <a:pt x="36742" y="0"/>
                </a:lnTo>
                <a:close/>
              </a:path>
            </a:pathLst>
          </a:custGeom>
          <a:solidFill>
            <a:srgbClr val="6C49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1"/>
          <p:cNvSpPr/>
          <p:nvPr/>
        </p:nvSpPr>
        <p:spPr>
          <a:xfrm>
            <a:off x="8870550" y="1477500"/>
            <a:ext cx="129974" cy="3666000"/>
          </a:xfrm>
          <a:custGeom>
            <a:rect b="b" l="l" r="r" t="t"/>
            <a:pathLst>
              <a:path extrusionOk="0" h="20003" w="1913">
                <a:moveTo>
                  <a:pt x="0" y="1"/>
                </a:moveTo>
                <a:lnTo>
                  <a:pt x="0" y="20002"/>
                </a:lnTo>
                <a:lnTo>
                  <a:pt x="1913" y="20002"/>
                </a:lnTo>
                <a:lnTo>
                  <a:pt x="1913" y="1"/>
                </a:lnTo>
                <a:close/>
              </a:path>
            </a:pathLst>
          </a:custGeom>
          <a:solidFill>
            <a:srgbClr val="5EA5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/>
          <p:nvPr>
            <p:ph type="title"/>
          </p:nvPr>
        </p:nvSpPr>
        <p:spPr>
          <a:xfrm>
            <a:off x="1752000" y="1728450"/>
            <a:ext cx="5640000" cy="153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75" name="Google Shape;175;p22"/>
          <p:cNvSpPr/>
          <p:nvPr/>
        </p:nvSpPr>
        <p:spPr>
          <a:xfrm>
            <a:off x="7874999" y="0"/>
            <a:ext cx="1663821" cy="3327429"/>
          </a:xfrm>
          <a:custGeom>
            <a:rect b="b" l="l" r="r" t="t"/>
            <a:pathLst>
              <a:path extrusionOk="0" h="46981" w="23492">
                <a:moveTo>
                  <a:pt x="23491" y="0"/>
                </a:moveTo>
                <a:cubicBezTo>
                  <a:pt x="10539" y="0"/>
                  <a:pt x="0" y="10536"/>
                  <a:pt x="0" y="23490"/>
                </a:cubicBezTo>
                <a:cubicBezTo>
                  <a:pt x="0" y="36443"/>
                  <a:pt x="10539" y="46980"/>
                  <a:pt x="23491" y="46980"/>
                </a:cubicBezTo>
                <a:lnTo>
                  <a:pt x="23491" y="42791"/>
                </a:lnTo>
                <a:cubicBezTo>
                  <a:pt x="12849" y="42791"/>
                  <a:pt x="4191" y="34133"/>
                  <a:pt x="4191" y="23490"/>
                </a:cubicBezTo>
                <a:cubicBezTo>
                  <a:pt x="4191" y="12848"/>
                  <a:pt x="12849" y="4189"/>
                  <a:pt x="23491" y="4189"/>
                </a:cubicBezTo>
                <a:lnTo>
                  <a:pt x="2349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2"/>
          <p:cNvSpPr/>
          <p:nvPr/>
        </p:nvSpPr>
        <p:spPr>
          <a:xfrm>
            <a:off x="249100" y="38"/>
            <a:ext cx="83450" cy="5143429"/>
          </a:xfrm>
          <a:custGeom>
            <a:rect b="b" l="l" r="r" t="t"/>
            <a:pathLst>
              <a:path extrusionOk="0" h="73559" w="3338">
                <a:moveTo>
                  <a:pt x="1" y="1"/>
                </a:moveTo>
                <a:lnTo>
                  <a:pt x="1" y="73559"/>
                </a:lnTo>
                <a:lnTo>
                  <a:pt x="3337" y="73559"/>
                </a:lnTo>
                <a:lnTo>
                  <a:pt x="333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2"/>
          <p:cNvSpPr/>
          <p:nvPr/>
        </p:nvSpPr>
        <p:spPr>
          <a:xfrm>
            <a:off x="452150" y="38"/>
            <a:ext cx="83450" cy="5143429"/>
          </a:xfrm>
          <a:custGeom>
            <a:rect b="b" l="l" r="r" t="t"/>
            <a:pathLst>
              <a:path extrusionOk="0" h="73559" w="3338">
                <a:moveTo>
                  <a:pt x="1" y="1"/>
                </a:moveTo>
                <a:lnTo>
                  <a:pt x="1" y="73559"/>
                </a:lnTo>
                <a:lnTo>
                  <a:pt x="3337" y="73559"/>
                </a:lnTo>
                <a:lnTo>
                  <a:pt x="333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/>
          <p:nvPr/>
        </p:nvSpPr>
        <p:spPr>
          <a:xfrm rot="-5400000">
            <a:off x="5324275" y="1323835"/>
            <a:ext cx="3819665" cy="3819665"/>
          </a:xfrm>
          <a:custGeom>
            <a:rect b="b" l="l" r="r" t="t"/>
            <a:pathLst>
              <a:path extrusionOk="0" h="59160" w="59160">
                <a:moveTo>
                  <a:pt x="0" y="1"/>
                </a:moveTo>
                <a:lnTo>
                  <a:pt x="0" y="59160"/>
                </a:lnTo>
                <a:lnTo>
                  <a:pt x="59159" y="59160"/>
                </a:lnTo>
                <a:cubicBezTo>
                  <a:pt x="59159" y="26486"/>
                  <a:pt x="32674" y="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0" name="Google Shape;180;p23"/>
          <p:cNvGrpSpPr/>
          <p:nvPr/>
        </p:nvGrpSpPr>
        <p:grpSpPr>
          <a:xfrm>
            <a:off x="5690323" y="4749275"/>
            <a:ext cx="2996714" cy="164548"/>
            <a:chOff x="5690323" y="4749275"/>
            <a:chExt cx="2996714" cy="164548"/>
          </a:xfrm>
        </p:grpSpPr>
        <p:sp>
          <p:nvSpPr>
            <p:cNvPr id="181" name="Google Shape;181;p23"/>
            <p:cNvSpPr/>
            <p:nvPr/>
          </p:nvSpPr>
          <p:spPr>
            <a:xfrm>
              <a:off x="5743305" y="4749275"/>
              <a:ext cx="140716" cy="135399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7"/>
                  </a:cubicBezTo>
                  <a:cubicBezTo>
                    <a:pt x="401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6677707" y="4749275"/>
              <a:ext cx="140716" cy="135399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7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7611919" y="4749275"/>
              <a:ext cx="140811" cy="135399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7"/>
                  </a:cubicBezTo>
                  <a:cubicBezTo>
                    <a:pt x="402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8546321" y="4749275"/>
              <a:ext cx="140716" cy="135399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1" y="1013"/>
                    <a:pt x="266" y="1217"/>
                  </a:cubicBezTo>
                  <a:cubicBezTo>
                    <a:pt x="402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5690323" y="4778520"/>
              <a:ext cx="140716" cy="135304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40"/>
                  </a:cubicBezTo>
                  <a:cubicBezTo>
                    <a:pt x="1" y="705"/>
                    <a:pt x="61" y="1013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3"/>
            <p:cNvSpPr/>
            <p:nvPr/>
          </p:nvSpPr>
          <p:spPr>
            <a:xfrm>
              <a:off x="6624630" y="4778520"/>
              <a:ext cx="140716" cy="135304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0" y="439"/>
                  </a:cubicBezTo>
                  <a:cubicBezTo>
                    <a:pt x="0" y="705"/>
                    <a:pt x="60" y="1012"/>
                    <a:pt x="265" y="1216"/>
                  </a:cubicBezTo>
                  <a:cubicBezTo>
                    <a:pt x="401" y="1352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3"/>
            <p:cNvSpPr/>
            <p:nvPr/>
          </p:nvSpPr>
          <p:spPr>
            <a:xfrm>
              <a:off x="7558937" y="4778520"/>
              <a:ext cx="140811" cy="135304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5"/>
                    <a:pt x="61" y="1013"/>
                    <a:pt x="264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3"/>
            <p:cNvSpPr/>
            <p:nvPr/>
          </p:nvSpPr>
          <p:spPr>
            <a:xfrm>
              <a:off x="8493244" y="4778520"/>
              <a:ext cx="140716" cy="135304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0" y="705"/>
                    <a:pt x="61" y="1012"/>
                    <a:pt x="265" y="1216"/>
                  </a:cubicBezTo>
                  <a:cubicBezTo>
                    <a:pt x="401" y="1352"/>
                    <a:pt x="584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" name="Google Shape;189;p23"/>
          <p:cNvGrpSpPr/>
          <p:nvPr/>
        </p:nvGrpSpPr>
        <p:grpSpPr>
          <a:xfrm>
            <a:off x="8402078" y="123460"/>
            <a:ext cx="494184" cy="3160979"/>
            <a:chOff x="3250475" y="-1758600"/>
            <a:chExt cx="234700" cy="1501225"/>
          </a:xfrm>
        </p:grpSpPr>
        <p:sp>
          <p:nvSpPr>
            <p:cNvPr id="190" name="Google Shape;190;p23"/>
            <p:cNvSpPr/>
            <p:nvPr/>
          </p:nvSpPr>
          <p:spPr>
            <a:xfrm>
              <a:off x="3250550" y="-1758600"/>
              <a:ext cx="234625" cy="234625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3"/>
            <p:cNvSpPr/>
            <p:nvPr/>
          </p:nvSpPr>
          <p:spPr>
            <a:xfrm>
              <a:off x="3250475" y="-1653125"/>
              <a:ext cx="234675" cy="234650"/>
            </a:xfrm>
            <a:custGeom>
              <a:rect b="b" l="l" r="r" t="t"/>
              <a:pathLst>
                <a:path extrusionOk="0" h="9386" w="9387">
                  <a:moveTo>
                    <a:pt x="8497" y="1"/>
                  </a:moveTo>
                  <a:lnTo>
                    <a:pt x="1" y="8498"/>
                  </a:lnTo>
                  <a:lnTo>
                    <a:pt x="890" y="9385"/>
                  </a:lnTo>
                  <a:lnTo>
                    <a:pt x="9387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3"/>
            <p:cNvSpPr/>
            <p:nvPr/>
          </p:nvSpPr>
          <p:spPr>
            <a:xfrm>
              <a:off x="3250550" y="-1547500"/>
              <a:ext cx="234625" cy="234625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3"/>
            <p:cNvSpPr/>
            <p:nvPr/>
          </p:nvSpPr>
          <p:spPr>
            <a:xfrm>
              <a:off x="3250475" y="-1442025"/>
              <a:ext cx="234675" cy="234650"/>
            </a:xfrm>
            <a:custGeom>
              <a:rect b="b" l="l" r="r" t="t"/>
              <a:pathLst>
                <a:path extrusionOk="0" h="9386" w="9387">
                  <a:moveTo>
                    <a:pt x="8497" y="1"/>
                  </a:moveTo>
                  <a:lnTo>
                    <a:pt x="1" y="8497"/>
                  </a:lnTo>
                  <a:lnTo>
                    <a:pt x="890" y="9385"/>
                  </a:lnTo>
                  <a:lnTo>
                    <a:pt x="9387" y="888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3"/>
            <p:cNvSpPr/>
            <p:nvPr/>
          </p:nvSpPr>
          <p:spPr>
            <a:xfrm>
              <a:off x="3250550" y="-1336425"/>
              <a:ext cx="234625" cy="234650"/>
            </a:xfrm>
            <a:custGeom>
              <a:rect b="b" l="l" r="r" t="t"/>
              <a:pathLst>
                <a:path extrusionOk="0" h="9386" w="9385">
                  <a:moveTo>
                    <a:pt x="8497" y="1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3"/>
            <p:cNvSpPr/>
            <p:nvPr/>
          </p:nvSpPr>
          <p:spPr>
            <a:xfrm>
              <a:off x="3250550" y="-1230850"/>
              <a:ext cx="234625" cy="234625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6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3250525" y="-1125400"/>
              <a:ext cx="234625" cy="234675"/>
            </a:xfrm>
            <a:custGeom>
              <a:rect b="b" l="l" r="r" t="t"/>
              <a:pathLst>
                <a:path extrusionOk="0" h="9387" w="9385">
                  <a:moveTo>
                    <a:pt x="8497" y="0"/>
                  </a:moveTo>
                  <a:lnTo>
                    <a:pt x="0" y="8497"/>
                  </a:lnTo>
                  <a:lnTo>
                    <a:pt x="888" y="9386"/>
                  </a:lnTo>
                  <a:lnTo>
                    <a:pt x="9385" y="890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3250550" y="-1019775"/>
              <a:ext cx="234625" cy="234650"/>
            </a:xfrm>
            <a:custGeom>
              <a:rect b="b" l="l" r="r" t="t"/>
              <a:pathLst>
                <a:path extrusionOk="0" h="9386" w="9385">
                  <a:moveTo>
                    <a:pt x="8497" y="1"/>
                  </a:moveTo>
                  <a:lnTo>
                    <a:pt x="1" y="8496"/>
                  </a:lnTo>
                  <a:lnTo>
                    <a:pt x="888" y="9385"/>
                  </a:lnTo>
                  <a:lnTo>
                    <a:pt x="9385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3250525" y="-914300"/>
              <a:ext cx="234625" cy="234675"/>
            </a:xfrm>
            <a:custGeom>
              <a:rect b="b" l="l" r="r" t="t"/>
              <a:pathLst>
                <a:path extrusionOk="0" h="9387" w="9385">
                  <a:moveTo>
                    <a:pt x="8497" y="0"/>
                  </a:moveTo>
                  <a:lnTo>
                    <a:pt x="0" y="8497"/>
                  </a:lnTo>
                  <a:lnTo>
                    <a:pt x="888" y="9386"/>
                  </a:lnTo>
                  <a:lnTo>
                    <a:pt x="9385" y="889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3250550" y="-808675"/>
              <a:ext cx="234625" cy="234650"/>
            </a:xfrm>
            <a:custGeom>
              <a:rect b="b" l="l" r="r" t="t"/>
              <a:pathLst>
                <a:path extrusionOk="0" h="9386" w="9385">
                  <a:moveTo>
                    <a:pt x="8497" y="1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3250525" y="-703225"/>
              <a:ext cx="234625" cy="234675"/>
            </a:xfrm>
            <a:custGeom>
              <a:rect b="b" l="l" r="r" t="t"/>
              <a:pathLst>
                <a:path extrusionOk="0" h="9387" w="9385">
                  <a:moveTo>
                    <a:pt x="8497" y="1"/>
                  </a:moveTo>
                  <a:lnTo>
                    <a:pt x="0" y="8497"/>
                  </a:lnTo>
                  <a:lnTo>
                    <a:pt x="889" y="9387"/>
                  </a:lnTo>
                  <a:lnTo>
                    <a:pt x="9385" y="890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3250550" y="-597575"/>
              <a:ext cx="234625" cy="234625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3250550" y="-492050"/>
              <a:ext cx="234625" cy="234675"/>
            </a:xfrm>
            <a:custGeom>
              <a:rect b="b" l="l" r="r" t="t"/>
              <a:pathLst>
                <a:path extrusionOk="0" h="9387" w="9385">
                  <a:moveTo>
                    <a:pt x="8497" y="0"/>
                  </a:moveTo>
                  <a:lnTo>
                    <a:pt x="1" y="8497"/>
                  </a:lnTo>
                  <a:lnTo>
                    <a:pt x="888" y="9386"/>
                  </a:lnTo>
                  <a:lnTo>
                    <a:pt x="9385" y="890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3" name="Google Shape;203;p23"/>
          <p:cNvSpPr/>
          <p:nvPr/>
        </p:nvSpPr>
        <p:spPr>
          <a:xfrm>
            <a:off x="-288891" y="4356100"/>
            <a:ext cx="572820" cy="572704"/>
          </a:xfrm>
          <a:custGeom>
            <a:rect b="b" l="l" r="r" t="t"/>
            <a:pathLst>
              <a:path extrusionOk="0" h="9850" w="9852">
                <a:moveTo>
                  <a:pt x="4927" y="2094"/>
                </a:moveTo>
                <a:cubicBezTo>
                  <a:pt x="6487" y="2094"/>
                  <a:pt x="7756" y="3364"/>
                  <a:pt x="7756" y="4925"/>
                </a:cubicBezTo>
                <a:cubicBezTo>
                  <a:pt x="7756" y="6484"/>
                  <a:pt x="6487" y="7755"/>
                  <a:pt x="4927" y="7755"/>
                </a:cubicBezTo>
                <a:cubicBezTo>
                  <a:pt x="3366" y="7755"/>
                  <a:pt x="2095" y="6484"/>
                  <a:pt x="2095" y="4925"/>
                </a:cubicBezTo>
                <a:cubicBezTo>
                  <a:pt x="2095" y="3364"/>
                  <a:pt x="3366" y="2094"/>
                  <a:pt x="4927" y="2094"/>
                </a:cubicBezTo>
                <a:close/>
                <a:moveTo>
                  <a:pt x="4927" y="0"/>
                </a:moveTo>
                <a:cubicBezTo>
                  <a:pt x="2210" y="0"/>
                  <a:pt x="0" y="2207"/>
                  <a:pt x="0" y="4925"/>
                </a:cubicBezTo>
                <a:cubicBezTo>
                  <a:pt x="0" y="7642"/>
                  <a:pt x="2210" y="9850"/>
                  <a:pt x="4927" y="9850"/>
                </a:cubicBezTo>
                <a:cubicBezTo>
                  <a:pt x="7641" y="9850"/>
                  <a:pt x="9851" y="7640"/>
                  <a:pt x="9851" y="4925"/>
                </a:cubicBezTo>
                <a:cubicBezTo>
                  <a:pt x="9851" y="2209"/>
                  <a:pt x="7641" y="0"/>
                  <a:pt x="49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3"/>
          <p:cNvSpPr/>
          <p:nvPr/>
        </p:nvSpPr>
        <p:spPr>
          <a:xfrm>
            <a:off x="-288891" y="3690600"/>
            <a:ext cx="572820" cy="572704"/>
          </a:xfrm>
          <a:custGeom>
            <a:rect b="b" l="l" r="r" t="t"/>
            <a:pathLst>
              <a:path extrusionOk="0" h="9850" w="9852">
                <a:moveTo>
                  <a:pt x="4927" y="2094"/>
                </a:moveTo>
                <a:cubicBezTo>
                  <a:pt x="6487" y="2094"/>
                  <a:pt x="7756" y="3364"/>
                  <a:pt x="7756" y="4925"/>
                </a:cubicBezTo>
                <a:cubicBezTo>
                  <a:pt x="7756" y="6484"/>
                  <a:pt x="6487" y="7755"/>
                  <a:pt x="4927" y="7755"/>
                </a:cubicBezTo>
                <a:cubicBezTo>
                  <a:pt x="3366" y="7755"/>
                  <a:pt x="2095" y="6484"/>
                  <a:pt x="2095" y="4925"/>
                </a:cubicBezTo>
                <a:cubicBezTo>
                  <a:pt x="2095" y="3364"/>
                  <a:pt x="3366" y="2094"/>
                  <a:pt x="4927" y="2094"/>
                </a:cubicBezTo>
                <a:close/>
                <a:moveTo>
                  <a:pt x="4927" y="0"/>
                </a:moveTo>
                <a:cubicBezTo>
                  <a:pt x="2210" y="0"/>
                  <a:pt x="0" y="2207"/>
                  <a:pt x="0" y="4925"/>
                </a:cubicBezTo>
                <a:cubicBezTo>
                  <a:pt x="0" y="7642"/>
                  <a:pt x="2210" y="9850"/>
                  <a:pt x="4927" y="9850"/>
                </a:cubicBezTo>
                <a:cubicBezTo>
                  <a:pt x="7641" y="9850"/>
                  <a:pt x="9851" y="7640"/>
                  <a:pt x="9851" y="4925"/>
                </a:cubicBezTo>
                <a:cubicBezTo>
                  <a:pt x="9851" y="2209"/>
                  <a:pt x="7641" y="0"/>
                  <a:pt x="49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3"/>
          <p:cNvSpPr/>
          <p:nvPr/>
        </p:nvSpPr>
        <p:spPr>
          <a:xfrm>
            <a:off x="-288891" y="3025100"/>
            <a:ext cx="572820" cy="572704"/>
          </a:xfrm>
          <a:custGeom>
            <a:rect b="b" l="l" r="r" t="t"/>
            <a:pathLst>
              <a:path extrusionOk="0" h="9850" w="9852">
                <a:moveTo>
                  <a:pt x="4927" y="2094"/>
                </a:moveTo>
                <a:cubicBezTo>
                  <a:pt x="6487" y="2094"/>
                  <a:pt x="7756" y="3364"/>
                  <a:pt x="7756" y="4925"/>
                </a:cubicBezTo>
                <a:cubicBezTo>
                  <a:pt x="7756" y="6484"/>
                  <a:pt x="6487" y="7755"/>
                  <a:pt x="4927" y="7755"/>
                </a:cubicBezTo>
                <a:cubicBezTo>
                  <a:pt x="3366" y="7755"/>
                  <a:pt x="2095" y="6484"/>
                  <a:pt x="2095" y="4925"/>
                </a:cubicBezTo>
                <a:cubicBezTo>
                  <a:pt x="2095" y="3364"/>
                  <a:pt x="3366" y="2094"/>
                  <a:pt x="4927" y="2094"/>
                </a:cubicBezTo>
                <a:close/>
                <a:moveTo>
                  <a:pt x="4927" y="0"/>
                </a:moveTo>
                <a:cubicBezTo>
                  <a:pt x="2210" y="0"/>
                  <a:pt x="0" y="2207"/>
                  <a:pt x="0" y="4925"/>
                </a:cubicBezTo>
                <a:cubicBezTo>
                  <a:pt x="0" y="7642"/>
                  <a:pt x="2210" y="9850"/>
                  <a:pt x="4927" y="9850"/>
                </a:cubicBezTo>
                <a:cubicBezTo>
                  <a:pt x="7641" y="9850"/>
                  <a:pt x="9851" y="7640"/>
                  <a:pt x="9851" y="4925"/>
                </a:cubicBezTo>
                <a:cubicBezTo>
                  <a:pt x="9851" y="2209"/>
                  <a:pt x="7641" y="0"/>
                  <a:pt x="49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3"/>
          <p:cNvSpPr txBox="1"/>
          <p:nvPr>
            <p:ph idx="1" type="subTitle"/>
          </p:nvPr>
        </p:nvSpPr>
        <p:spPr>
          <a:xfrm>
            <a:off x="1000300" y="1402350"/>
            <a:ext cx="32115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07" name="Google Shape;207;p23"/>
          <p:cNvSpPr txBox="1"/>
          <p:nvPr>
            <p:ph idx="2" type="body"/>
          </p:nvPr>
        </p:nvSpPr>
        <p:spPr>
          <a:xfrm>
            <a:off x="1000300" y="2092650"/>
            <a:ext cx="3211500" cy="24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8" name="Google Shape;208;p23"/>
          <p:cNvSpPr txBox="1"/>
          <p:nvPr>
            <p:ph type="title"/>
          </p:nvPr>
        </p:nvSpPr>
        <p:spPr>
          <a:xfrm>
            <a:off x="1191600" y="445000"/>
            <a:ext cx="67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/>
          <p:cNvSpPr txBox="1"/>
          <p:nvPr>
            <p:ph type="title"/>
          </p:nvPr>
        </p:nvSpPr>
        <p:spPr>
          <a:xfrm>
            <a:off x="1191600" y="445000"/>
            <a:ext cx="67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11" name="Google Shape;211;p24"/>
          <p:cNvGrpSpPr/>
          <p:nvPr/>
        </p:nvGrpSpPr>
        <p:grpSpPr>
          <a:xfrm>
            <a:off x="7952395" y="498215"/>
            <a:ext cx="1173136" cy="466267"/>
            <a:chOff x="8031270" y="500028"/>
            <a:chExt cx="1173136" cy="466267"/>
          </a:xfrm>
        </p:grpSpPr>
        <p:grpSp>
          <p:nvGrpSpPr>
            <p:cNvPr id="212" name="Google Shape;212;p24"/>
            <p:cNvGrpSpPr/>
            <p:nvPr/>
          </p:nvGrpSpPr>
          <p:grpSpPr>
            <a:xfrm>
              <a:off x="8031270" y="680572"/>
              <a:ext cx="1173136" cy="285723"/>
              <a:chOff x="423350" y="-1313925"/>
              <a:chExt cx="834675" cy="203275"/>
            </a:xfrm>
          </p:grpSpPr>
          <p:sp>
            <p:nvSpPr>
              <p:cNvPr id="213" name="Google Shape;213;p24"/>
              <p:cNvSpPr/>
              <p:nvPr/>
            </p:nvSpPr>
            <p:spPr>
              <a:xfrm>
                <a:off x="423350" y="-1313925"/>
                <a:ext cx="57000" cy="54850"/>
              </a:xfrm>
              <a:custGeom>
                <a:rect b="b" l="l" r="r" t="t"/>
                <a:pathLst>
                  <a:path extrusionOk="0" h="2194" w="2280">
                    <a:moveTo>
                      <a:pt x="1184" y="0"/>
                    </a:moveTo>
                    <a:cubicBezTo>
                      <a:pt x="740" y="0"/>
                      <a:pt x="341" y="268"/>
                      <a:pt x="170" y="678"/>
                    </a:cubicBezTo>
                    <a:cubicBezTo>
                      <a:pt x="1" y="1087"/>
                      <a:pt x="95" y="1559"/>
                      <a:pt x="408" y="1873"/>
                    </a:cubicBezTo>
                    <a:cubicBezTo>
                      <a:pt x="618" y="2083"/>
                      <a:pt x="898" y="2194"/>
                      <a:pt x="1183" y="2194"/>
                    </a:cubicBezTo>
                    <a:cubicBezTo>
                      <a:pt x="1325" y="2194"/>
                      <a:pt x="1468" y="2166"/>
                      <a:pt x="1604" y="2110"/>
                    </a:cubicBezTo>
                    <a:cubicBezTo>
                      <a:pt x="2013" y="1941"/>
                      <a:pt x="2280" y="1540"/>
                      <a:pt x="2280" y="1097"/>
                    </a:cubicBezTo>
                    <a:cubicBezTo>
                      <a:pt x="2280" y="491"/>
                      <a:pt x="1789" y="0"/>
                      <a:pt x="1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24"/>
              <p:cNvSpPr/>
              <p:nvPr/>
            </p:nvSpPr>
            <p:spPr>
              <a:xfrm>
                <a:off x="617225" y="-1313925"/>
                <a:ext cx="57025" cy="54850"/>
              </a:xfrm>
              <a:custGeom>
                <a:rect b="b" l="l" r="r" t="t"/>
                <a:pathLst>
                  <a:path extrusionOk="0" h="2194" w="2281">
                    <a:moveTo>
                      <a:pt x="1184" y="0"/>
                    </a:moveTo>
                    <a:cubicBezTo>
                      <a:pt x="741" y="0"/>
                      <a:pt x="340" y="268"/>
                      <a:pt x="171" y="678"/>
                    </a:cubicBezTo>
                    <a:cubicBezTo>
                      <a:pt x="0" y="1087"/>
                      <a:pt x="94" y="1559"/>
                      <a:pt x="408" y="1873"/>
                    </a:cubicBezTo>
                    <a:cubicBezTo>
                      <a:pt x="618" y="2083"/>
                      <a:pt x="898" y="2194"/>
                      <a:pt x="1183" y="2194"/>
                    </a:cubicBezTo>
                    <a:cubicBezTo>
                      <a:pt x="1325" y="2194"/>
                      <a:pt x="1468" y="2166"/>
                      <a:pt x="1603" y="2110"/>
                    </a:cubicBezTo>
                    <a:cubicBezTo>
                      <a:pt x="2013" y="1941"/>
                      <a:pt x="2281" y="1540"/>
                      <a:pt x="2279" y="1097"/>
                    </a:cubicBezTo>
                    <a:cubicBezTo>
                      <a:pt x="2279" y="492"/>
                      <a:pt x="1789" y="0"/>
                      <a:pt x="1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24"/>
              <p:cNvSpPr/>
              <p:nvPr/>
            </p:nvSpPr>
            <p:spPr>
              <a:xfrm>
                <a:off x="811125" y="-1313925"/>
                <a:ext cx="57000" cy="54850"/>
              </a:xfrm>
              <a:custGeom>
                <a:rect b="b" l="l" r="r" t="t"/>
                <a:pathLst>
                  <a:path extrusionOk="0" h="2194" w="2280">
                    <a:moveTo>
                      <a:pt x="1183" y="0"/>
                    </a:moveTo>
                    <a:cubicBezTo>
                      <a:pt x="739" y="0"/>
                      <a:pt x="339" y="268"/>
                      <a:pt x="170" y="678"/>
                    </a:cubicBezTo>
                    <a:cubicBezTo>
                      <a:pt x="0" y="1087"/>
                      <a:pt x="93" y="1559"/>
                      <a:pt x="407" y="1873"/>
                    </a:cubicBezTo>
                    <a:cubicBezTo>
                      <a:pt x="616" y="2083"/>
                      <a:pt x="897" y="2194"/>
                      <a:pt x="1182" y="2194"/>
                    </a:cubicBezTo>
                    <a:cubicBezTo>
                      <a:pt x="1324" y="2194"/>
                      <a:pt x="1466" y="2166"/>
                      <a:pt x="1602" y="2110"/>
                    </a:cubicBezTo>
                    <a:cubicBezTo>
                      <a:pt x="2011" y="1941"/>
                      <a:pt x="2279" y="1540"/>
                      <a:pt x="2279" y="1097"/>
                    </a:cubicBezTo>
                    <a:cubicBezTo>
                      <a:pt x="2279" y="492"/>
                      <a:pt x="1788" y="0"/>
                      <a:pt x="11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24"/>
              <p:cNvSpPr/>
              <p:nvPr/>
            </p:nvSpPr>
            <p:spPr>
              <a:xfrm>
                <a:off x="1004975" y="-1313925"/>
                <a:ext cx="57025" cy="54850"/>
              </a:xfrm>
              <a:custGeom>
                <a:rect b="b" l="l" r="r" t="t"/>
                <a:pathLst>
                  <a:path extrusionOk="0" h="2194" w="2281">
                    <a:moveTo>
                      <a:pt x="1183" y="0"/>
                    </a:moveTo>
                    <a:cubicBezTo>
                      <a:pt x="740" y="0"/>
                      <a:pt x="341" y="268"/>
                      <a:pt x="170" y="678"/>
                    </a:cubicBezTo>
                    <a:cubicBezTo>
                      <a:pt x="1" y="1087"/>
                      <a:pt x="95" y="1559"/>
                      <a:pt x="409" y="1873"/>
                    </a:cubicBezTo>
                    <a:cubicBezTo>
                      <a:pt x="618" y="2083"/>
                      <a:pt x="898" y="2194"/>
                      <a:pt x="1183" y="2194"/>
                    </a:cubicBezTo>
                    <a:cubicBezTo>
                      <a:pt x="1324" y="2194"/>
                      <a:pt x="1467" y="2166"/>
                      <a:pt x="1603" y="2110"/>
                    </a:cubicBezTo>
                    <a:cubicBezTo>
                      <a:pt x="2014" y="1941"/>
                      <a:pt x="2280" y="1540"/>
                      <a:pt x="2280" y="1097"/>
                    </a:cubicBezTo>
                    <a:cubicBezTo>
                      <a:pt x="2280" y="492"/>
                      <a:pt x="1790" y="0"/>
                      <a:pt x="11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24"/>
              <p:cNvSpPr/>
              <p:nvPr/>
            </p:nvSpPr>
            <p:spPr>
              <a:xfrm>
                <a:off x="1201025" y="-1313925"/>
                <a:ext cx="57000" cy="54875"/>
              </a:xfrm>
              <a:custGeom>
                <a:rect b="b" l="l" r="r" t="t"/>
                <a:pathLst>
                  <a:path extrusionOk="0" h="2195" w="2280">
                    <a:moveTo>
                      <a:pt x="1097" y="1"/>
                    </a:moveTo>
                    <a:cubicBezTo>
                      <a:pt x="956" y="1"/>
                      <a:pt x="813" y="28"/>
                      <a:pt x="678" y="84"/>
                    </a:cubicBezTo>
                    <a:cubicBezTo>
                      <a:pt x="267" y="254"/>
                      <a:pt x="0" y="654"/>
                      <a:pt x="0" y="1097"/>
                    </a:cubicBezTo>
                    <a:cubicBezTo>
                      <a:pt x="0" y="1702"/>
                      <a:pt x="491" y="2194"/>
                      <a:pt x="1097" y="2194"/>
                    </a:cubicBezTo>
                    <a:cubicBezTo>
                      <a:pt x="1540" y="2194"/>
                      <a:pt x="1941" y="1926"/>
                      <a:pt x="2110" y="1517"/>
                    </a:cubicBezTo>
                    <a:cubicBezTo>
                      <a:pt x="2280" y="1107"/>
                      <a:pt x="2185" y="635"/>
                      <a:pt x="1872" y="321"/>
                    </a:cubicBezTo>
                    <a:cubicBezTo>
                      <a:pt x="1662" y="112"/>
                      <a:pt x="1382" y="1"/>
                      <a:pt x="10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24"/>
              <p:cNvSpPr/>
              <p:nvPr/>
            </p:nvSpPr>
            <p:spPr>
              <a:xfrm>
                <a:off x="425525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6" y="1"/>
                    </a:moveTo>
                    <a:cubicBezTo>
                      <a:pt x="491" y="1"/>
                      <a:pt x="0" y="492"/>
                      <a:pt x="0" y="1098"/>
                    </a:cubicBezTo>
                    <a:cubicBezTo>
                      <a:pt x="0" y="1703"/>
                      <a:pt x="491" y="2194"/>
                      <a:pt x="1096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24"/>
              <p:cNvSpPr/>
              <p:nvPr/>
            </p:nvSpPr>
            <p:spPr>
              <a:xfrm>
                <a:off x="619400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2" y="1703"/>
                      <a:pt x="2192" y="1098"/>
                    </a:cubicBezTo>
                    <a:cubicBezTo>
                      <a:pt x="2192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24"/>
              <p:cNvSpPr/>
              <p:nvPr/>
            </p:nvSpPr>
            <p:spPr>
              <a:xfrm>
                <a:off x="811225" y="-1165550"/>
                <a:ext cx="59000" cy="54850"/>
              </a:xfrm>
              <a:custGeom>
                <a:rect b="b" l="l" r="r" t="t"/>
                <a:pathLst>
                  <a:path extrusionOk="0" h="2194" w="2360">
                    <a:moveTo>
                      <a:pt x="1180" y="1"/>
                    </a:moveTo>
                    <a:cubicBezTo>
                      <a:pt x="1122" y="1"/>
                      <a:pt x="1064" y="5"/>
                      <a:pt x="1005" y="15"/>
                    </a:cubicBezTo>
                    <a:cubicBezTo>
                      <a:pt x="407" y="112"/>
                      <a:pt x="1" y="676"/>
                      <a:pt x="98" y="1274"/>
                    </a:cubicBezTo>
                    <a:cubicBezTo>
                      <a:pt x="185" y="1812"/>
                      <a:pt x="650" y="2194"/>
                      <a:pt x="1178" y="2194"/>
                    </a:cubicBezTo>
                    <a:cubicBezTo>
                      <a:pt x="1236" y="2194"/>
                      <a:pt x="1296" y="2189"/>
                      <a:pt x="1355" y="2179"/>
                    </a:cubicBezTo>
                    <a:cubicBezTo>
                      <a:pt x="1953" y="2083"/>
                      <a:pt x="2359" y="1520"/>
                      <a:pt x="2262" y="922"/>
                    </a:cubicBezTo>
                    <a:cubicBezTo>
                      <a:pt x="2175" y="383"/>
                      <a:pt x="1708" y="1"/>
                      <a:pt x="1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24"/>
              <p:cNvSpPr/>
              <p:nvPr/>
            </p:nvSpPr>
            <p:spPr>
              <a:xfrm>
                <a:off x="1004975" y="-1165525"/>
                <a:ext cx="57025" cy="54850"/>
              </a:xfrm>
              <a:custGeom>
                <a:rect b="b" l="l" r="r" t="t"/>
                <a:pathLst>
                  <a:path extrusionOk="0" h="2194" w="2281">
                    <a:moveTo>
                      <a:pt x="1183" y="1"/>
                    </a:moveTo>
                    <a:cubicBezTo>
                      <a:pt x="740" y="1"/>
                      <a:pt x="341" y="267"/>
                      <a:pt x="170" y="678"/>
                    </a:cubicBezTo>
                    <a:cubicBezTo>
                      <a:pt x="1" y="1087"/>
                      <a:pt x="95" y="1558"/>
                      <a:pt x="409" y="1872"/>
                    </a:cubicBezTo>
                    <a:cubicBezTo>
                      <a:pt x="619" y="2082"/>
                      <a:pt x="899" y="2194"/>
                      <a:pt x="1185" y="2194"/>
                    </a:cubicBezTo>
                    <a:cubicBezTo>
                      <a:pt x="1326" y="2194"/>
                      <a:pt x="1468" y="2166"/>
                      <a:pt x="1603" y="2110"/>
                    </a:cubicBezTo>
                    <a:cubicBezTo>
                      <a:pt x="2014" y="1940"/>
                      <a:pt x="2280" y="1541"/>
                      <a:pt x="2280" y="1098"/>
                    </a:cubicBezTo>
                    <a:cubicBezTo>
                      <a:pt x="2280" y="491"/>
                      <a:pt x="1790" y="1"/>
                      <a:pt x="1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24"/>
              <p:cNvSpPr/>
              <p:nvPr/>
            </p:nvSpPr>
            <p:spPr>
              <a:xfrm>
                <a:off x="1201025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24"/>
            <p:cNvGrpSpPr/>
            <p:nvPr/>
          </p:nvGrpSpPr>
          <p:grpSpPr>
            <a:xfrm>
              <a:off x="8032839" y="500028"/>
              <a:ext cx="1167022" cy="77167"/>
              <a:chOff x="425525" y="-1165550"/>
              <a:chExt cx="830325" cy="54900"/>
            </a:xfrm>
          </p:grpSpPr>
          <p:sp>
            <p:nvSpPr>
              <p:cNvPr id="224" name="Google Shape;224;p24"/>
              <p:cNvSpPr/>
              <p:nvPr/>
            </p:nvSpPr>
            <p:spPr>
              <a:xfrm>
                <a:off x="425525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6" y="1"/>
                    </a:moveTo>
                    <a:cubicBezTo>
                      <a:pt x="491" y="1"/>
                      <a:pt x="0" y="492"/>
                      <a:pt x="0" y="1098"/>
                    </a:cubicBezTo>
                    <a:cubicBezTo>
                      <a:pt x="0" y="1703"/>
                      <a:pt x="491" y="2194"/>
                      <a:pt x="1096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24"/>
              <p:cNvSpPr/>
              <p:nvPr/>
            </p:nvSpPr>
            <p:spPr>
              <a:xfrm>
                <a:off x="619400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2" y="1703"/>
                      <a:pt x="2192" y="1098"/>
                    </a:cubicBezTo>
                    <a:cubicBezTo>
                      <a:pt x="2192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24"/>
              <p:cNvSpPr/>
              <p:nvPr/>
            </p:nvSpPr>
            <p:spPr>
              <a:xfrm>
                <a:off x="811225" y="-1165550"/>
                <a:ext cx="59000" cy="54850"/>
              </a:xfrm>
              <a:custGeom>
                <a:rect b="b" l="l" r="r" t="t"/>
                <a:pathLst>
                  <a:path extrusionOk="0" h="2194" w="2360">
                    <a:moveTo>
                      <a:pt x="1180" y="1"/>
                    </a:moveTo>
                    <a:cubicBezTo>
                      <a:pt x="1122" y="1"/>
                      <a:pt x="1064" y="5"/>
                      <a:pt x="1005" y="15"/>
                    </a:cubicBezTo>
                    <a:cubicBezTo>
                      <a:pt x="407" y="112"/>
                      <a:pt x="1" y="676"/>
                      <a:pt x="98" y="1274"/>
                    </a:cubicBezTo>
                    <a:cubicBezTo>
                      <a:pt x="185" y="1812"/>
                      <a:pt x="650" y="2194"/>
                      <a:pt x="1178" y="2194"/>
                    </a:cubicBezTo>
                    <a:cubicBezTo>
                      <a:pt x="1236" y="2194"/>
                      <a:pt x="1296" y="2189"/>
                      <a:pt x="1355" y="2179"/>
                    </a:cubicBezTo>
                    <a:cubicBezTo>
                      <a:pt x="1953" y="2083"/>
                      <a:pt x="2359" y="1520"/>
                      <a:pt x="2262" y="922"/>
                    </a:cubicBezTo>
                    <a:cubicBezTo>
                      <a:pt x="2175" y="383"/>
                      <a:pt x="1708" y="1"/>
                      <a:pt x="1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24"/>
              <p:cNvSpPr/>
              <p:nvPr/>
            </p:nvSpPr>
            <p:spPr>
              <a:xfrm>
                <a:off x="1004975" y="-1165525"/>
                <a:ext cx="57025" cy="54850"/>
              </a:xfrm>
              <a:custGeom>
                <a:rect b="b" l="l" r="r" t="t"/>
                <a:pathLst>
                  <a:path extrusionOk="0" h="2194" w="2281">
                    <a:moveTo>
                      <a:pt x="1183" y="1"/>
                    </a:moveTo>
                    <a:cubicBezTo>
                      <a:pt x="740" y="1"/>
                      <a:pt x="341" y="267"/>
                      <a:pt x="170" y="678"/>
                    </a:cubicBezTo>
                    <a:cubicBezTo>
                      <a:pt x="1" y="1087"/>
                      <a:pt x="95" y="1558"/>
                      <a:pt x="409" y="1872"/>
                    </a:cubicBezTo>
                    <a:cubicBezTo>
                      <a:pt x="619" y="2082"/>
                      <a:pt x="899" y="2194"/>
                      <a:pt x="1185" y="2194"/>
                    </a:cubicBezTo>
                    <a:cubicBezTo>
                      <a:pt x="1326" y="2194"/>
                      <a:pt x="1468" y="2166"/>
                      <a:pt x="1603" y="2110"/>
                    </a:cubicBezTo>
                    <a:cubicBezTo>
                      <a:pt x="2014" y="1940"/>
                      <a:pt x="2280" y="1541"/>
                      <a:pt x="2280" y="1098"/>
                    </a:cubicBezTo>
                    <a:cubicBezTo>
                      <a:pt x="2280" y="491"/>
                      <a:pt x="1790" y="1"/>
                      <a:pt x="1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24"/>
              <p:cNvSpPr/>
              <p:nvPr/>
            </p:nvSpPr>
            <p:spPr>
              <a:xfrm>
                <a:off x="1201025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29" name="Google Shape;229;p24"/>
          <p:cNvSpPr/>
          <p:nvPr/>
        </p:nvSpPr>
        <p:spPr>
          <a:xfrm rot="-5400000">
            <a:off x="704477" y="497951"/>
            <a:ext cx="466792" cy="466792"/>
          </a:xfrm>
          <a:custGeom>
            <a:rect b="b" l="l" r="r" t="t"/>
            <a:pathLst>
              <a:path extrusionOk="0" h="14866" w="14866">
                <a:moveTo>
                  <a:pt x="7433" y="3197"/>
                </a:moveTo>
                <a:cubicBezTo>
                  <a:pt x="9768" y="3197"/>
                  <a:pt x="11669" y="5098"/>
                  <a:pt x="11669" y="7433"/>
                </a:cubicBezTo>
                <a:cubicBezTo>
                  <a:pt x="11669" y="9768"/>
                  <a:pt x="9768" y="11669"/>
                  <a:pt x="7433" y="11669"/>
                </a:cubicBezTo>
                <a:cubicBezTo>
                  <a:pt x="5098" y="11669"/>
                  <a:pt x="3197" y="9768"/>
                  <a:pt x="3197" y="7433"/>
                </a:cubicBezTo>
                <a:cubicBezTo>
                  <a:pt x="3197" y="5096"/>
                  <a:pt x="5098" y="3197"/>
                  <a:pt x="7433" y="3197"/>
                </a:cubicBezTo>
                <a:close/>
                <a:moveTo>
                  <a:pt x="7433" y="1"/>
                </a:moveTo>
                <a:cubicBezTo>
                  <a:pt x="3334" y="1"/>
                  <a:pt x="1" y="3336"/>
                  <a:pt x="1" y="7433"/>
                </a:cubicBezTo>
                <a:cubicBezTo>
                  <a:pt x="1" y="11532"/>
                  <a:pt x="3334" y="14865"/>
                  <a:pt x="7433" y="14865"/>
                </a:cubicBezTo>
                <a:cubicBezTo>
                  <a:pt x="11531" y="14865"/>
                  <a:pt x="14865" y="11532"/>
                  <a:pt x="14865" y="7433"/>
                </a:cubicBezTo>
                <a:cubicBezTo>
                  <a:pt x="14865" y="3336"/>
                  <a:pt x="11532" y="1"/>
                  <a:pt x="74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4"/>
          <p:cNvSpPr/>
          <p:nvPr/>
        </p:nvSpPr>
        <p:spPr>
          <a:xfrm rot="-5400000">
            <a:off x="193777" y="497951"/>
            <a:ext cx="466792" cy="466792"/>
          </a:xfrm>
          <a:custGeom>
            <a:rect b="b" l="l" r="r" t="t"/>
            <a:pathLst>
              <a:path extrusionOk="0" h="14866" w="14866">
                <a:moveTo>
                  <a:pt x="7433" y="3197"/>
                </a:moveTo>
                <a:cubicBezTo>
                  <a:pt x="9768" y="3197"/>
                  <a:pt x="11669" y="5098"/>
                  <a:pt x="11669" y="7433"/>
                </a:cubicBezTo>
                <a:cubicBezTo>
                  <a:pt x="11669" y="9768"/>
                  <a:pt x="9768" y="11669"/>
                  <a:pt x="7433" y="11669"/>
                </a:cubicBezTo>
                <a:cubicBezTo>
                  <a:pt x="5098" y="11669"/>
                  <a:pt x="3197" y="9768"/>
                  <a:pt x="3197" y="7433"/>
                </a:cubicBezTo>
                <a:cubicBezTo>
                  <a:pt x="3197" y="5096"/>
                  <a:pt x="5098" y="3197"/>
                  <a:pt x="7433" y="3197"/>
                </a:cubicBezTo>
                <a:close/>
                <a:moveTo>
                  <a:pt x="7433" y="1"/>
                </a:moveTo>
                <a:cubicBezTo>
                  <a:pt x="3334" y="1"/>
                  <a:pt x="1" y="3336"/>
                  <a:pt x="1" y="7433"/>
                </a:cubicBezTo>
                <a:cubicBezTo>
                  <a:pt x="1" y="11532"/>
                  <a:pt x="3334" y="14865"/>
                  <a:pt x="7433" y="14865"/>
                </a:cubicBezTo>
                <a:cubicBezTo>
                  <a:pt x="11531" y="14865"/>
                  <a:pt x="14865" y="11532"/>
                  <a:pt x="14865" y="7433"/>
                </a:cubicBezTo>
                <a:cubicBezTo>
                  <a:pt x="14865" y="3336"/>
                  <a:pt x="11532" y="1"/>
                  <a:pt x="74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4"/>
          <p:cNvSpPr/>
          <p:nvPr/>
        </p:nvSpPr>
        <p:spPr>
          <a:xfrm rot="-5400000">
            <a:off x="-316923" y="497951"/>
            <a:ext cx="466792" cy="466792"/>
          </a:xfrm>
          <a:custGeom>
            <a:rect b="b" l="l" r="r" t="t"/>
            <a:pathLst>
              <a:path extrusionOk="0" h="14866" w="14866">
                <a:moveTo>
                  <a:pt x="7433" y="3197"/>
                </a:moveTo>
                <a:cubicBezTo>
                  <a:pt x="9768" y="3197"/>
                  <a:pt x="11669" y="5098"/>
                  <a:pt x="11669" y="7433"/>
                </a:cubicBezTo>
                <a:cubicBezTo>
                  <a:pt x="11669" y="9768"/>
                  <a:pt x="9768" y="11669"/>
                  <a:pt x="7433" y="11669"/>
                </a:cubicBezTo>
                <a:cubicBezTo>
                  <a:pt x="5098" y="11669"/>
                  <a:pt x="3197" y="9768"/>
                  <a:pt x="3197" y="7433"/>
                </a:cubicBezTo>
                <a:cubicBezTo>
                  <a:pt x="3197" y="5096"/>
                  <a:pt x="5098" y="3197"/>
                  <a:pt x="7433" y="3197"/>
                </a:cubicBezTo>
                <a:close/>
                <a:moveTo>
                  <a:pt x="7433" y="1"/>
                </a:moveTo>
                <a:cubicBezTo>
                  <a:pt x="3334" y="1"/>
                  <a:pt x="1" y="3336"/>
                  <a:pt x="1" y="7433"/>
                </a:cubicBezTo>
                <a:cubicBezTo>
                  <a:pt x="1" y="11532"/>
                  <a:pt x="3334" y="14865"/>
                  <a:pt x="7433" y="14865"/>
                </a:cubicBezTo>
                <a:cubicBezTo>
                  <a:pt x="11531" y="14865"/>
                  <a:pt x="14865" y="11532"/>
                  <a:pt x="14865" y="7433"/>
                </a:cubicBezTo>
                <a:cubicBezTo>
                  <a:pt x="14865" y="3336"/>
                  <a:pt x="11532" y="1"/>
                  <a:pt x="74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4"/>
          <p:cNvSpPr/>
          <p:nvPr/>
        </p:nvSpPr>
        <p:spPr>
          <a:xfrm rot="5400000">
            <a:off x="2498100" y="2259000"/>
            <a:ext cx="386400" cy="53826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3" name="Google Shape;233;p24"/>
          <p:cNvGrpSpPr/>
          <p:nvPr/>
        </p:nvGrpSpPr>
        <p:grpSpPr>
          <a:xfrm>
            <a:off x="-405780" y="4446092"/>
            <a:ext cx="1173136" cy="466267"/>
            <a:chOff x="8031270" y="500028"/>
            <a:chExt cx="1173136" cy="466267"/>
          </a:xfrm>
        </p:grpSpPr>
        <p:grpSp>
          <p:nvGrpSpPr>
            <p:cNvPr id="234" name="Google Shape;234;p24"/>
            <p:cNvGrpSpPr/>
            <p:nvPr/>
          </p:nvGrpSpPr>
          <p:grpSpPr>
            <a:xfrm>
              <a:off x="8031270" y="680572"/>
              <a:ext cx="1173136" cy="285723"/>
              <a:chOff x="423350" y="-1313925"/>
              <a:chExt cx="834675" cy="203275"/>
            </a:xfrm>
          </p:grpSpPr>
          <p:sp>
            <p:nvSpPr>
              <p:cNvPr id="235" name="Google Shape;235;p24"/>
              <p:cNvSpPr/>
              <p:nvPr/>
            </p:nvSpPr>
            <p:spPr>
              <a:xfrm>
                <a:off x="423350" y="-1313925"/>
                <a:ext cx="57000" cy="54850"/>
              </a:xfrm>
              <a:custGeom>
                <a:rect b="b" l="l" r="r" t="t"/>
                <a:pathLst>
                  <a:path extrusionOk="0" h="2194" w="2280">
                    <a:moveTo>
                      <a:pt x="1184" y="0"/>
                    </a:moveTo>
                    <a:cubicBezTo>
                      <a:pt x="740" y="0"/>
                      <a:pt x="341" y="268"/>
                      <a:pt x="170" y="678"/>
                    </a:cubicBezTo>
                    <a:cubicBezTo>
                      <a:pt x="1" y="1087"/>
                      <a:pt x="95" y="1559"/>
                      <a:pt x="408" y="1873"/>
                    </a:cubicBezTo>
                    <a:cubicBezTo>
                      <a:pt x="618" y="2083"/>
                      <a:pt x="898" y="2194"/>
                      <a:pt x="1183" y="2194"/>
                    </a:cubicBezTo>
                    <a:cubicBezTo>
                      <a:pt x="1325" y="2194"/>
                      <a:pt x="1468" y="2166"/>
                      <a:pt x="1604" y="2110"/>
                    </a:cubicBezTo>
                    <a:cubicBezTo>
                      <a:pt x="2013" y="1941"/>
                      <a:pt x="2280" y="1540"/>
                      <a:pt x="2280" y="1097"/>
                    </a:cubicBezTo>
                    <a:cubicBezTo>
                      <a:pt x="2280" y="491"/>
                      <a:pt x="1789" y="0"/>
                      <a:pt x="11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24"/>
              <p:cNvSpPr/>
              <p:nvPr/>
            </p:nvSpPr>
            <p:spPr>
              <a:xfrm>
                <a:off x="617225" y="-1313925"/>
                <a:ext cx="57025" cy="54850"/>
              </a:xfrm>
              <a:custGeom>
                <a:rect b="b" l="l" r="r" t="t"/>
                <a:pathLst>
                  <a:path extrusionOk="0" h="2194" w="2281">
                    <a:moveTo>
                      <a:pt x="1184" y="0"/>
                    </a:moveTo>
                    <a:cubicBezTo>
                      <a:pt x="741" y="0"/>
                      <a:pt x="340" y="268"/>
                      <a:pt x="171" y="678"/>
                    </a:cubicBezTo>
                    <a:cubicBezTo>
                      <a:pt x="0" y="1087"/>
                      <a:pt x="94" y="1559"/>
                      <a:pt x="408" y="1873"/>
                    </a:cubicBezTo>
                    <a:cubicBezTo>
                      <a:pt x="618" y="2083"/>
                      <a:pt x="898" y="2194"/>
                      <a:pt x="1183" y="2194"/>
                    </a:cubicBezTo>
                    <a:cubicBezTo>
                      <a:pt x="1325" y="2194"/>
                      <a:pt x="1468" y="2166"/>
                      <a:pt x="1603" y="2110"/>
                    </a:cubicBezTo>
                    <a:cubicBezTo>
                      <a:pt x="2013" y="1941"/>
                      <a:pt x="2281" y="1540"/>
                      <a:pt x="2279" y="1097"/>
                    </a:cubicBezTo>
                    <a:cubicBezTo>
                      <a:pt x="2279" y="492"/>
                      <a:pt x="1789" y="0"/>
                      <a:pt x="11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24"/>
              <p:cNvSpPr/>
              <p:nvPr/>
            </p:nvSpPr>
            <p:spPr>
              <a:xfrm>
                <a:off x="811125" y="-1313925"/>
                <a:ext cx="57000" cy="54850"/>
              </a:xfrm>
              <a:custGeom>
                <a:rect b="b" l="l" r="r" t="t"/>
                <a:pathLst>
                  <a:path extrusionOk="0" h="2194" w="2280">
                    <a:moveTo>
                      <a:pt x="1183" y="0"/>
                    </a:moveTo>
                    <a:cubicBezTo>
                      <a:pt x="739" y="0"/>
                      <a:pt x="339" y="268"/>
                      <a:pt x="170" y="678"/>
                    </a:cubicBezTo>
                    <a:cubicBezTo>
                      <a:pt x="0" y="1087"/>
                      <a:pt x="93" y="1559"/>
                      <a:pt x="407" y="1873"/>
                    </a:cubicBezTo>
                    <a:cubicBezTo>
                      <a:pt x="616" y="2083"/>
                      <a:pt x="897" y="2194"/>
                      <a:pt x="1182" y="2194"/>
                    </a:cubicBezTo>
                    <a:cubicBezTo>
                      <a:pt x="1324" y="2194"/>
                      <a:pt x="1466" y="2166"/>
                      <a:pt x="1602" y="2110"/>
                    </a:cubicBezTo>
                    <a:cubicBezTo>
                      <a:pt x="2011" y="1941"/>
                      <a:pt x="2279" y="1540"/>
                      <a:pt x="2279" y="1097"/>
                    </a:cubicBezTo>
                    <a:cubicBezTo>
                      <a:pt x="2279" y="492"/>
                      <a:pt x="1788" y="0"/>
                      <a:pt x="11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24"/>
              <p:cNvSpPr/>
              <p:nvPr/>
            </p:nvSpPr>
            <p:spPr>
              <a:xfrm>
                <a:off x="1004975" y="-1313925"/>
                <a:ext cx="57025" cy="54850"/>
              </a:xfrm>
              <a:custGeom>
                <a:rect b="b" l="l" r="r" t="t"/>
                <a:pathLst>
                  <a:path extrusionOk="0" h="2194" w="2281">
                    <a:moveTo>
                      <a:pt x="1183" y="0"/>
                    </a:moveTo>
                    <a:cubicBezTo>
                      <a:pt x="740" y="0"/>
                      <a:pt x="341" y="268"/>
                      <a:pt x="170" y="678"/>
                    </a:cubicBezTo>
                    <a:cubicBezTo>
                      <a:pt x="1" y="1087"/>
                      <a:pt x="95" y="1559"/>
                      <a:pt x="409" y="1873"/>
                    </a:cubicBezTo>
                    <a:cubicBezTo>
                      <a:pt x="618" y="2083"/>
                      <a:pt x="898" y="2194"/>
                      <a:pt x="1183" y="2194"/>
                    </a:cubicBezTo>
                    <a:cubicBezTo>
                      <a:pt x="1324" y="2194"/>
                      <a:pt x="1467" y="2166"/>
                      <a:pt x="1603" y="2110"/>
                    </a:cubicBezTo>
                    <a:cubicBezTo>
                      <a:pt x="2014" y="1941"/>
                      <a:pt x="2280" y="1540"/>
                      <a:pt x="2280" y="1097"/>
                    </a:cubicBezTo>
                    <a:cubicBezTo>
                      <a:pt x="2280" y="492"/>
                      <a:pt x="1790" y="0"/>
                      <a:pt x="11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24"/>
              <p:cNvSpPr/>
              <p:nvPr/>
            </p:nvSpPr>
            <p:spPr>
              <a:xfrm>
                <a:off x="1201025" y="-1313925"/>
                <a:ext cx="57000" cy="54875"/>
              </a:xfrm>
              <a:custGeom>
                <a:rect b="b" l="l" r="r" t="t"/>
                <a:pathLst>
                  <a:path extrusionOk="0" h="2195" w="2280">
                    <a:moveTo>
                      <a:pt x="1097" y="1"/>
                    </a:moveTo>
                    <a:cubicBezTo>
                      <a:pt x="956" y="1"/>
                      <a:pt x="813" y="28"/>
                      <a:pt x="678" y="84"/>
                    </a:cubicBezTo>
                    <a:cubicBezTo>
                      <a:pt x="267" y="254"/>
                      <a:pt x="0" y="654"/>
                      <a:pt x="0" y="1097"/>
                    </a:cubicBezTo>
                    <a:cubicBezTo>
                      <a:pt x="0" y="1702"/>
                      <a:pt x="491" y="2194"/>
                      <a:pt x="1097" y="2194"/>
                    </a:cubicBezTo>
                    <a:cubicBezTo>
                      <a:pt x="1540" y="2194"/>
                      <a:pt x="1941" y="1926"/>
                      <a:pt x="2110" y="1517"/>
                    </a:cubicBezTo>
                    <a:cubicBezTo>
                      <a:pt x="2280" y="1107"/>
                      <a:pt x="2185" y="635"/>
                      <a:pt x="1872" y="321"/>
                    </a:cubicBezTo>
                    <a:cubicBezTo>
                      <a:pt x="1662" y="112"/>
                      <a:pt x="1382" y="1"/>
                      <a:pt x="10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24"/>
              <p:cNvSpPr/>
              <p:nvPr/>
            </p:nvSpPr>
            <p:spPr>
              <a:xfrm>
                <a:off x="425525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6" y="1"/>
                    </a:moveTo>
                    <a:cubicBezTo>
                      <a:pt x="491" y="1"/>
                      <a:pt x="0" y="492"/>
                      <a:pt x="0" y="1098"/>
                    </a:cubicBezTo>
                    <a:cubicBezTo>
                      <a:pt x="0" y="1703"/>
                      <a:pt x="491" y="2194"/>
                      <a:pt x="1096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24"/>
              <p:cNvSpPr/>
              <p:nvPr/>
            </p:nvSpPr>
            <p:spPr>
              <a:xfrm>
                <a:off x="619400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2" y="1703"/>
                      <a:pt x="2192" y="1098"/>
                    </a:cubicBezTo>
                    <a:cubicBezTo>
                      <a:pt x="2192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24"/>
              <p:cNvSpPr/>
              <p:nvPr/>
            </p:nvSpPr>
            <p:spPr>
              <a:xfrm>
                <a:off x="811225" y="-1165550"/>
                <a:ext cx="59000" cy="54850"/>
              </a:xfrm>
              <a:custGeom>
                <a:rect b="b" l="l" r="r" t="t"/>
                <a:pathLst>
                  <a:path extrusionOk="0" h="2194" w="2360">
                    <a:moveTo>
                      <a:pt x="1180" y="1"/>
                    </a:moveTo>
                    <a:cubicBezTo>
                      <a:pt x="1122" y="1"/>
                      <a:pt x="1064" y="5"/>
                      <a:pt x="1005" y="15"/>
                    </a:cubicBezTo>
                    <a:cubicBezTo>
                      <a:pt x="407" y="112"/>
                      <a:pt x="1" y="676"/>
                      <a:pt x="98" y="1274"/>
                    </a:cubicBezTo>
                    <a:cubicBezTo>
                      <a:pt x="185" y="1812"/>
                      <a:pt x="650" y="2194"/>
                      <a:pt x="1178" y="2194"/>
                    </a:cubicBezTo>
                    <a:cubicBezTo>
                      <a:pt x="1236" y="2194"/>
                      <a:pt x="1296" y="2189"/>
                      <a:pt x="1355" y="2179"/>
                    </a:cubicBezTo>
                    <a:cubicBezTo>
                      <a:pt x="1953" y="2083"/>
                      <a:pt x="2359" y="1520"/>
                      <a:pt x="2262" y="922"/>
                    </a:cubicBezTo>
                    <a:cubicBezTo>
                      <a:pt x="2175" y="383"/>
                      <a:pt x="1708" y="1"/>
                      <a:pt x="11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p24"/>
              <p:cNvSpPr/>
              <p:nvPr/>
            </p:nvSpPr>
            <p:spPr>
              <a:xfrm>
                <a:off x="1004975" y="-1165525"/>
                <a:ext cx="57025" cy="54850"/>
              </a:xfrm>
              <a:custGeom>
                <a:rect b="b" l="l" r="r" t="t"/>
                <a:pathLst>
                  <a:path extrusionOk="0" h="2194" w="2281">
                    <a:moveTo>
                      <a:pt x="1183" y="1"/>
                    </a:moveTo>
                    <a:cubicBezTo>
                      <a:pt x="740" y="1"/>
                      <a:pt x="341" y="267"/>
                      <a:pt x="170" y="678"/>
                    </a:cubicBezTo>
                    <a:cubicBezTo>
                      <a:pt x="1" y="1087"/>
                      <a:pt x="95" y="1558"/>
                      <a:pt x="409" y="1872"/>
                    </a:cubicBezTo>
                    <a:cubicBezTo>
                      <a:pt x="619" y="2082"/>
                      <a:pt x="899" y="2194"/>
                      <a:pt x="1185" y="2194"/>
                    </a:cubicBezTo>
                    <a:cubicBezTo>
                      <a:pt x="1326" y="2194"/>
                      <a:pt x="1468" y="2166"/>
                      <a:pt x="1603" y="2110"/>
                    </a:cubicBezTo>
                    <a:cubicBezTo>
                      <a:pt x="2014" y="1940"/>
                      <a:pt x="2280" y="1541"/>
                      <a:pt x="2280" y="1098"/>
                    </a:cubicBezTo>
                    <a:cubicBezTo>
                      <a:pt x="2280" y="491"/>
                      <a:pt x="1790" y="1"/>
                      <a:pt x="11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p24"/>
              <p:cNvSpPr/>
              <p:nvPr/>
            </p:nvSpPr>
            <p:spPr>
              <a:xfrm>
                <a:off x="1201025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5" name="Google Shape;245;p24"/>
            <p:cNvGrpSpPr/>
            <p:nvPr/>
          </p:nvGrpSpPr>
          <p:grpSpPr>
            <a:xfrm>
              <a:off x="8032839" y="500028"/>
              <a:ext cx="1167022" cy="77167"/>
              <a:chOff x="425525" y="-1165550"/>
              <a:chExt cx="830325" cy="54900"/>
            </a:xfrm>
          </p:grpSpPr>
          <p:sp>
            <p:nvSpPr>
              <p:cNvPr id="246" name="Google Shape;246;p24"/>
              <p:cNvSpPr/>
              <p:nvPr/>
            </p:nvSpPr>
            <p:spPr>
              <a:xfrm>
                <a:off x="425525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6" y="1"/>
                    </a:moveTo>
                    <a:cubicBezTo>
                      <a:pt x="491" y="1"/>
                      <a:pt x="0" y="492"/>
                      <a:pt x="0" y="1098"/>
                    </a:cubicBezTo>
                    <a:cubicBezTo>
                      <a:pt x="0" y="1703"/>
                      <a:pt x="491" y="2194"/>
                      <a:pt x="1096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24"/>
              <p:cNvSpPr/>
              <p:nvPr/>
            </p:nvSpPr>
            <p:spPr>
              <a:xfrm>
                <a:off x="619400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2" y="1703"/>
                      <a:pt x="2192" y="1098"/>
                    </a:cubicBezTo>
                    <a:cubicBezTo>
                      <a:pt x="2192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24"/>
              <p:cNvSpPr/>
              <p:nvPr/>
            </p:nvSpPr>
            <p:spPr>
              <a:xfrm>
                <a:off x="811225" y="-1165550"/>
                <a:ext cx="59000" cy="54850"/>
              </a:xfrm>
              <a:custGeom>
                <a:rect b="b" l="l" r="r" t="t"/>
                <a:pathLst>
                  <a:path extrusionOk="0" h="2194" w="2360">
                    <a:moveTo>
                      <a:pt x="1180" y="1"/>
                    </a:moveTo>
                    <a:cubicBezTo>
                      <a:pt x="1122" y="1"/>
                      <a:pt x="1064" y="5"/>
                      <a:pt x="1005" y="15"/>
                    </a:cubicBezTo>
                    <a:cubicBezTo>
                      <a:pt x="407" y="112"/>
                      <a:pt x="1" y="676"/>
                      <a:pt x="98" y="1274"/>
                    </a:cubicBezTo>
                    <a:cubicBezTo>
                      <a:pt x="185" y="1812"/>
                      <a:pt x="650" y="2194"/>
                      <a:pt x="1178" y="2194"/>
                    </a:cubicBezTo>
                    <a:cubicBezTo>
                      <a:pt x="1236" y="2194"/>
                      <a:pt x="1296" y="2189"/>
                      <a:pt x="1355" y="2179"/>
                    </a:cubicBezTo>
                    <a:cubicBezTo>
                      <a:pt x="1953" y="2083"/>
                      <a:pt x="2359" y="1520"/>
                      <a:pt x="2262" y="922"/>
                    </a:cubicBezTo>
                    <a:cubicBezTo>
                      <a:pt x="2175" y="383"/>
                      <a:pt x="1708" y="1"/>
                      <a:pt x="11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Google Shape;249;p24"/>
              <p:cNvSpPr/>
              <p:nvPr/>
            </p:nvSpPr>
            <p:spPr>
              <a:xfrm>
                <a:off x="1004975" y="-1165525"/>
                <a:ext cx="57025" cy="54850"/>
              </a:xfrm>
              <a:custGeom>
                <a:rect b="b" l="l" r="r" t="t"/>
                <a:pathLst>
                  <a:path extrusionOk="0" h="2194" w="2281">
                    <a:moveTo>
                      <a:pt x="1183" y="1"/>
                    </a:moveTo>
                    <a:cubicBezTo>
                      <a:pt x="740" y="1"/>
                      <a:pt x="341" y="267"/>
                      <a:pt x="170" y="678"/>
                    </a:cubicBezTo>
                    <a:cubicBezTo>
                      <a:pt x="1" y="1087"/>
                      <a:pt x="95" y="1558"/>
                      <a:pt x="409" y="1872"/>
                    </a:cubicBezTo>
                    <a:cubicBezTo>
                      <a:pt x="619" y="2082"/>
                      <a:pt x="899" y="2194"/>
                      <a:pt x="1185" y="2194"/>
                    </a:cubicBezTo>
                    <a:cubicBezTo>
                      <a:pt x="1326" y="2194"/>
                      <a:pt x="1468" y="2166"/>
                      <a:pt x="1603" y="2110"/>
                    </a:cubicBezTo>
                    <a:cubicBezTo>
                      <a:pt x="2014" y="1940"/>
                      <a:pt x="2280" y="1541"/>
                      <a:pt x="2280" y="1098"/>
                    </a:cubicBezTo>
                    <a:cubicBezTo>
                      <a:pt x="2280" y="491"/>
                      <a:pt x="1790" y="1"/>
                      <a:pt x="11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24"/>
              <p:cNvSpPr/>
              <p:nvPr/>
            </p:nvSpPr>
            <p:spPr>
              <a:xfrm>
                <a:off x="1201025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51" name="Google Shape;251;p24"/>
          <p:cNvGrpSpPr/>
          <p:nvPr/>
        </p:nvGrpSpPr>
        <p:grpSpPr>
          <a:xfrm>
            <a:off x="8737478" y="3982660"/>
            <a:ext cx="494184" cy="1605257"/>
            <a:chOff x="3250475" y="-1758600"/>
            <a:chExt cx="234700" cy="762375"/>
          </a:xfrm>
        </p:grpSpPr>
        <p:sp>
          <p:nvSpPr>
            <p:cNvPr id="252" name="Google Shape;252;p24"/>
            <p:cNvSpPr/>
            <p:nvPr/>
          </p:nvSpPr>
          <p:spPr>
            <a:xfrm>
              <a:off x="3250550" y="-1758600"/>
              <a:ext cx="234625" cy="234625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3250475" y="-1653125"/>
              <a:ext cx="234675" cy="234650"/>
            </a:xfrm>
            <a:custGeom>
              <a:rect b="b" l="l" r="r" t="t"/>
              <a:pathLst>
                <a:path extrusionOk="0" h="9386" w="9387">
                  <a:moveTo>
                    <a:pt x="8497" y="1"/>
                  </a:moveTo>
                  <a:lnTo>
                    <a:pt x="1" y="8498"/>
                  </a:lnTo>
                  <a:lnTo>
                    <a:pt x="890" y="9385"/>
                  </a:lnTo>
                  <a:lnTo>
                    <a:pt x="9387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4"/>
            <p:cNvSpPr/>
            <p:nvPr/>
          </p:nvSpPr>
          <p:spPr>
            <a:xfrm>
              <a:off x="3250550" y="-1547500"/>
              <a:ext cx="234625" cy="234625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4"/>
            <p:cNvSpPr/>
            <p:nvPr/>
          </p:nvSpPr>
          <p:spPr>
            <a:xfrm>
              <a:off x="3250475" y="-1442025"/>
              <a:ext cx="234675" cy="234650"/>
            </a:xfrm>
            <a:custGeom>
              <a:rect b="b" l="l" r="r" t="t"/>
              <a:pathLst>
                <a:path extrusionOk="0" h="9386" w="9387">
                  <a:moveTo>
                    <a:pt x="8497" y="1"/>
                  </a:moveTo>
                  <a:lnTo>
                    <a:pt x="1" y="8497"/>
                  </a:lnTo>
                  <a:lnTo>
                    <a:pt x="890" y="9385"/>
                  </a:lnTo>
                  <a:lnTo>
                    <a:pt x="9387" y="888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4"/>
            <p:cNvSpPr/>
            <p:nvPr/>
          </p:nvSpPr>
          <p:spPr>
            <a:xfrm>
              <a:off x="3250550" y="-1230850"/>
              <a:ext cx="234625" cy="234625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6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4"/>
            <p:cNvSpPr/>
            <p:nvPr/>
          </p:nvSpPr>
          <p:spPr>
            <a:xfrm>
              <a:off x="3250550" y="-1336425"/>
              <a:ext cx="234625" cy="234650"/>
            </a:xfrm>
            <a:custGeom>
              <a:rect b="b" l="l" r="r" t="t"/>
              <a:pathLst>
                <a:path extrusionOk="0" h="9386" w="9385">
                  <a:moveTo>
                    <a:pt x="8497" y="1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5"/>
          <p:cNvSpPr/>
          <p:nvPr/>
        </p:nvSpPr>
        <p:spPr>
          <a:xfrm>
            <a:off x="998349" y="1050425"/>
            <a:ext cx="7147302" cy="3042644"/>
          </a:xfrm>
          <a:custGeom>
            <a:rect b="b" l="l" r="r" t="t"/>
            <a:pathLst>
              <a:path extrusionOk="0" h="38247" w="75733">
                <a:moveTo>
                  <a:pt x="0" y="0"/>
                </a:moveTo>
                <a:lnTo>
                  <a:pt x="0" y="38246"/>
                </a:lnTo>
                <a:lnTo>
                  <a:pt x="75733" y="38246"/>
                </a:lnTo>
                <a:lnTo>
                  <a:pt x="75733" y="0"/>
                </a:lnTo>
                <a:close/>
              </a:path>
            </a:pathLst>
          </a:custGeom>
          <a:solidFill>
            <a:srgbClr val="C52E73">
              <a:alpha val="20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5"/>
          <p:cNvSpPr/>
          <p:nvPr/>
        </p:nvSpPr>
        <p:spPr>
          <a:xfrm>
            <a:off x="293200" y="-445637"/>
            <a:ext cx="1970273" cy="1970273"/>
          </a:xfrm>
          <a:custGeom>
            <a:rect b="b" l="l" r="r" t="t"/>
            <a:pathLst>
              <a:path extrusionOk="0" h="45398" w="45398">
                <a:moveTo>
                  <a:pt x="22699" y="0"/>
                </a:moveTo>
                <a:cubicBezTo>
                  <a:pt x="16679" y="0"/>
                  <a:pt x="10906" y="2393"/>
                  <a:pt x="6649" y="6649"/>
                </a:cubicBezTo>
                <a:cubicBezTo>
                  <a:pt x="2391" y="10905"/>
                  <a:pt x="0" y="16678"/>
                  <a:pt x="0" y="22699"/>
                </a:cubicBezTo>
                <a:cubicBezTo>
                  <a:pt x="0" y="28719"/>
                  <a:pt x="2391" y="34492"/>
                  <a:pt x="6649" y="38750"/>
                </a:cubicBezTo>
                <a:cubicBezTo>
                  <a:pt x="10906" y="43006"/>
                  <a:pt x="16679" y="45397"/>
                  <a:pt x="22699" y="45397"/>
                </a:cubicBezTo>
                <a:cubicBezTo>
                  <a:pt x="28719" y="45397"/>
                  <a:pt x="34492" y="43006"/>
                  <a:pt x="38748" y="38750"/>
                </a:cubicBezTo>
                <a:cubicBezTo>
                  <a:pt x="43006" y="34492"/>
                  <a:pt x="45397" y="28719"/>
                  <a:pt x="45397" y="22699"/>
                </a:cubicBezTo>
                <a:cubicBezTo>
                  <a:pt x="45397" y="16678"/>
                  <a:pt x="43006" y="10905"/>
                  <a:pt x="38748" y="6649"/>
                </a:cubicBezTo>
                <a:cubicBezTo>
                  <a:pt x="34492" y="2393"/>
                  <a:pt x="28719" y="0"/>
                  <a:pt x="2269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5"/>
          <p:cNvSpPr/>
          <p:nvPr/>
        </p:nvSpPr>
        <p:spPr>
          <a:xfrm>
            <a:off x="293204" y="4236500"/>
            <a:ext cx="1627700" cy="744150"/>
          </a:xfrm>
          <a:custGeom>
            <a:rect b="b" l="l" r="r" t="t"/>
            <a:pathLst>
              <a:path extrusionOk="0" h="29766" w="65108">
                <a:moveTo>
                  <a:pt x="14884" y="0"/>
                </a:moveTo>
                <a:cubicBezTo>
                  <a:pt x="6664" y="0"/>
                  <a:pt x="1" y="6664"/>
                  <a:pt x="1" y="14882"/>
                </a:cubicBezTo>
                <a:cubicBezTo>
                  <a:pt x="1" y="23102"/>
                  <a:pt x="6664" y="29766"/>
                  <a:pt x="14884" y="29766"/>
                </a:cubicBezTo>
                <a:lnTo>
                  <a:pt x="65107" y="29766"/>
                </a:lnTo>
                <a:lnTo>
                  <a:pt x="65107" y="0"/>
                </a:lnTo>
                <a:close/>
              </a:path>
            </a:pathLst>
          </a:custGeom>
          <a:solidFill>
            <a:srgbClr val="E9B7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2" name="Google Shape;262;p25"/>
          <p:cNvGrpSpPr/>
          <p:nvPr/>
        </p:nvGrpSpPr>
        <p:grpSpPr>
          <a:xfrm>
            <a:off x="1248829" y="4549738"/>
            <a:ext cx="1182050" cy="117675"/>
            <a:chOff x="546500" y="-1559425"/>
            <a:chExt cx="1182050" cy="117675"/>
          </a:xfrm>
        </p:grpSpPr>
        <p:sp>
          <p:nvSpPr>
            <p:cNvPr id="263" name="Google Shape;263;p25"/>
            <p:cNvSpPr/>
            <p:nvPr/>
          </p:nvSpPr>
          <p:spPr>
            <a:xfrm>
              <a:off x="752400" y="-1559425"/>
              <a:ext cx="976150" cy="29425"/>
            </a:xfrm>
            <a:custGeom>
              <a:rect b="b" l="l" r="r" t="t"/>
              <a:pathLst>
                <a:path extrusionOk="0" h="1177" w="39046">
                  <a:moveTo>
                    <a:pt x="1" y="0"/>
                  </a:moveTo>
                  <a:lnTo>
                    <a:pt x="1" y="1176"/>
                  </a:lnTo>
                  <a:lnTo>
                    <a:pt x="39045" y="1176"/>
                  </a:lnTo>
                  <a:lnTo>
                    <a:pt x="39045" y="0"/>
                  </a:ln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546500" y="-1471175"/>
              <a:ext cx="976100" cy="29425"/>
            </a:xfrm>
            <a:custGeom>
              <a:rect b="b" l="l" r="r" t="t"/>
              <a:pathLst>
                <a:path extrusionOk="0" h="1177" w="39044">
                  <a:moveTo>
                    <a:pt x="1" y="1"/>
                  </a:moveTo>
                  <a:lnTo>
                    <a:pt x="1" y="1177"/>
                  </a:lnTo>
                  <a:lnTo>
                    <a:pt x="39044" y="1177"/>
                  </a:lnTo>
                  <a:lnTo>
                    <a:pt x="39044" y="1"/>
                  </a:ln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5" name="Google Shape;265;p25"/>
          <p:cNvSpPr txBox="1"/>
          <p:nvPr>
            <p:ph hasCustomPrompt="1" type="title"/>
          </p:nvPr>
        </p:nvSpPr>
        <p:spPr>
          <a:xfrm>
            <a:off x="2230050" y="1364028"/>
            <a:ext cx="4683900" cy="150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6" name="Google Shape;266;p25"/>
          <p:cNvSpPr txBox="1"/>
          <p:nvPr>
            <p:ph idx="1" type="body"/>
          </p:nvPr>
        </p:nvSpPr>
        <p:spPr>
          <a:xfrm>
            <a:off x="2385600" y="2806953"/>
            <a:ext cx="4372800" cy="14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7" name="Google Shape;267;p25"/>
          <p:cNvSpPr/>
          <p:nvPr/>
        </p:nvSpPr>
        <p:spPr>
          <a:xfrm>
            <a:off x="8563625" y="1050425"/>
            <a:ext cx="192550" cy="3042638"/>
          </a:xfrm>
          <a:custGeom>
            <a:rect b="b" l="l" r="r" t="t"/>
            <a:pathLst>
              <a:path extrusionOk="0" h="52279" w="7702">
                <a:moveTo>
                  <a:pt x="0" y="0"/>
                </a:moveTo>
                <a:lnTo>
                  <a:pt x="0" y="52279"/>
                </a:lnTo>
                <a:lnTo>
                  <a:pt x="7702" y="52279"/>
                </a:lnTo>
                <a:lnTo>
                  <a:pt x="7702" y="0"/>
                </a:lnTo>
                <a:close/>
              </a:path>
            </a:pathLst>
          </a:custGeom>
          <a:solidFill>
            <a:srgbClr val="6C49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8" name="Google Shape;268;p25"/>
          <p:cNvGrpSpPr/>
          <p:nvPr/>
        </p:nvGrpSpPr>
        <p:grpSpPr>
          <a:xfrm>
            <a:off x="6937927" y="4416888"/>
            <a:ext cx="1818256" cy="442774"/>
            <a:chOff x="423350" y="-1313925"/>
            <a:chExt cx="834675" cy="203275"/>
          </a:xfrm>
        </p:grpSpPr>
        <p:sp>
          <p:nvSpPr>
            <p:cNvPr id="269" name="Google Shape;269;p25"/>
            <p:cNvSpPr/>
            <p:nvPr/>
          </p:nvSpPr>
          <p:spPr>
            <a:xfrm>
              <a:off x="423350" y="-1313925"/>
              <a:ext cx="57000" cy="54850"/>
            </a:xfrm>
            <a:custGeom>
              <a:rect b="b" l="l" r="r" t="t"/>
              <a:pathLst>
                <a:path extrusionOk="0" h="2194" w="2280">
                  <a:moveTo>
                    <a:pt x="1184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4" y="2110"/>
                  </a:cubicBezTo>
                  <a:cubicBezTo>
                    <a:pt x="2013" y="1941"/>
                    <a:pt x="2280" y="1540"/>
                    <a:pt x="2280" y="1097"/>
                  </a:cubicBezTo>
                  <a:cubicBezTo>
                    <a:pt x="2280" y="491"/>
                    <a:pt x="1789" y="0"/>
                    <a:pt x="1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617225" y="-1313925"/>
              <a:ext cx="57025" cy="54850"/>
            </a:xfrm>
            <a:custGeom>
              <a:rect b="b" l="l" r="r" t="t"/>
              <a:pathLst>
                <a:path extrusionOk="0" h="2194" w="2281">
                  <a:moveTo>
                    <a:pt x="1184" y="0"/>
                  </a:moveTo>
                  <a:cubicBezTo>
                    <a:pt x="741" y="0"/>
                    <a:pt x="340" y="268"/>
                    <a:pt x="171" y="678"/>
                  </a:cubicBezTo>
                  <a:cubicBezTo>
                    <a:pt x="0" y="1087"/>
                    <a:pt x="94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3" y="2110"/>
                  </a:cubicBezTo>
                  <a:cubicBezTo>
                    <a:pt x="2013" y="1941"/>
                    <a:pt x="2281" y="1540"/>
                    <a:pt x="2279" y="1097"/>
                  </a:cubicBezTo>
                  <a:cubicBezTo>
                    <a:pt x="2279" y="492"/>
                    <a:pt x="1789" y="0"/>
                    <a:pt x="1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811125" y="-1313925"/>
              <a:ext cx="57000" cy="54850"/>
            </a:xfrm>
            <a:custGeom>
              <a:rect b="b" l="l" r="r" t="t"/>
              <a:pathLst>
                <a:path extrusionOk="0" h="2194" w="2280">
                  <a:moveTo>
                    <a:pt x="1183" y="0"/>
                  </a:moveTo>
                  <a:cubicBezTo>
                    <a:pt x="739" y="0"/>
                    <a:pt x="339" y="268"/>
                    <a:pt x="170" y="678"/>
                  </a:cubicBezTo>
                  <a:cubicBezTo>
                    <a:pt x="0" y="1087"/>
                    <a:pt x="93" y="1559"/>
                    <a:pt x="407" y="1873"/>
                  </a:cubicBezTo>
                  <a:cubicBezTo>
                    <a:pt x="616" y="2083"/>
                    <a:pt x="897" y="2194"/>
                    <a:pt x="1182" y="2194"/>
                  </a:cubicBezTo>
                  <a:cubicBezTo>
                    <a:pt x="1324" y="2194"/>
                    <a:pt x="1466" y="2166"/>
                    <a:pt x="1602" y="2110"/>
                  </a:cubicBezTo>
                  <a:cubicBezTo>
                    <a:pt x="2011" y="1941"/>
                    <a:pt x="2279" y="1540"/>
                    <a:pt x="2279" y="1097"/>
                  </a:cubicBezTo>
                  <a:cubicBezTo>
                    <a:pt x="2279" y="492"/>
                    <a:pt x="1788" y="0"/>
                    <a:pt x="1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1004975" y="-1313925"/>
              <a:ext cx="57025" cy="54850"/>
            </a:xfrm>
            <a:custGeom>
              <a:rect b="b" l="l" r="r" t="t"/>
              <a:pathLst>
                <a:path extrusionOk="0" h="2194" w="2281">
                  <a:moveTo>
                    <a:pt x="1183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9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4" y="2194"/>
                    <a:pt x="1467" y="2166"/>
                    <a:pt x="1603" y="2110"/>
                  </a:cubicBezTo>
                  <a:cubicBezTo>
                    <a:pt x="2014" y="1941"/>
                    <a:pt x="2280" y="1540"/>
                    <a:pt x="2280" y="1097"/>
                  </a:cubicBezTo>
                  <a:cubicBezTo>
                    <a:pt x="2280" y="492"/>
                    <a:pt x="1790" y="0"/>
                    <a:pt x="1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5"/>
            <p:cNvSpPr/>
            <p:nvPr/>
          </p:nvSpPr>
          <p:spPr>
            <a:xfrm>
              <a:off x="1201025" y="-1313925"/>
              <a:ext cx="57000" cy="54875"/>
            </a:xfrm>
            <a:custGeom>
              <a:rect b="b" l="l" r="r" t="t"/>
              <a:pathLst>
                <a:path extrusionOk="0" h="2195" w="2280">
                  <a:moveTo>
                    <a:pt x="1097" y="1"/>
                  </a:moveTo>
                  <a:cubicBezTo>
                    <a:pt x="956" y="1"/>
                    <a:pt x="813" y="28"/>
                    <a:pt x="678" y="84"/>
                  </a:cubicBezTo>
                  <a:cubicBezTo>
                    <a:pt x="267" y="254"/>
                    <a:pt x="0" y="654"/>
                    <a:pt x="0" y="1097"/>
                  </a:cubicBezTo>
                  <a:cubicBezTo>
                    <a:pt x="0" y="1702"/>
                    <a:pt x="491" y="2194"/>
                    <a:pt x="1097" y="2194"/>
                  </a:cubicBezTo>
                  <a:cubicBezTo>
                    <a:pt x="1540" y="2194"/>
                    <a:pt x="1941" y="1926"/>
                    <a:pt x="2110" y="1517"/>
                  </a:cubicBezTo>
                  <a:cubicBezTo>
                    <a:pt x="2280" y="1107"/>
                    <a:pt x="2185" y="635"/>
                    <a:pt x="1872" y="321"/>
                  </a:cubicBezTo>
                  <a:cubicBezTo>
                    <a:pt x="1662" y="112"/>
                    <a:pt x="1382" y="1"/>
                    <a:pt x="10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5"/>
            <p:cNvSpPr/>
            <p:nvPr/>
          </p:nvSpPr>
          <p:spPr>
            <a:xfrm>
              <a:off x="425525" y="-1165525"/>
              <a:ext cx="54825" cy="54875"/>
            </a:xfrm>
            <a:custGeom>
              <a:rect b="b" l="l" r="r" t="t"/>
              <a:pathLst>
                <a:path extrusionOk="0" h="2195" w="2193">
                  <a:moveTo>
                    <a:pt x="1096" y="1"/>
                  </a:moveTo>
                  <a:cubicBezTo>
                    <a:pt x="491" y="1"/>
                    <a:pt x="0" y="492"/>
                    <a:pt x="0" y="1098"/>
                  </a:cubicBezTo>
                  <a:cubicBezTo>
                    <a:pt x="0" y="1703"/>
                    <a:pt x="491" y="2194"/>
                    <a:pt x="1096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5"/>
            <p:cNvSpPr/>
            <p:nvPr/>
          </p:nvSpPr>
          <p:spPr>
            <a:xfrm>
              <a:off x="619400" y="-1165525"/>
              <a:ext cx="54825" cy="54875"/>
            </a:xfrm>
            <a:custGeom>
              <a:rect b="b" l="l" r="r" t="t"/>
              <a:pathLst>
                <a:path extrusionOk="0" h="2195" w="2193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2" y="1703"/>
                    <a:pt x="2192" y="1098"/>
                  </a:cubicBezTo>
                  <a:cubicBezTo>
                    <a:pt x="2192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5"/>
            <p:cNvSpPr/>
            <p:nvPr/>
          </p:nvSpPr>
          <p:spPr>
            <a:xfrm>
              <a:off x="811225" y="-1165550"/>
              <a:ext cx="59000" cy="54850"/>
            </a:xfrm>
            <a:custGeom>
              <a:rect b="b" l="l" r="r" t="t"/>
              <a:pathLst>
                <a:path extrusionOk="0" h="2194" w="2360">
                  <a:moveTo>
                    <a:pt x="1180" y="1"/>
                  </a:moveTo>
                  <a:cubicBezTo>
                    <a:pt x="1122" y="1"/>
                    <a:pt x="1064" y="5"/>
                    <a:pt x="1005" y="15"/>
                  </a:cubicBezTo>
                  <a:cubicBezTo>
                    <a:pt x="407" y="112"/>
                    <a:pt x="1" y="676"/>
                    <a:pt x="98" y="1274"/>
                  </a:cubicBezTo>
                  <a:cubicBezTo>
                    <a:pt x="185" y="1812"/>
                    <a:pt x="650" y="2194"/>
                    <a:pt x="1178" y="2194"/>
                  </a:cubicBezTo>
                  <a:cubicBezTo>
                    <a:pt x="1236" y="2194"/>
                    <a:pt x="1296" y="2189"/>
                    <a:pt x="1355" y="2179"/>
                  </a:cubicBezTo>
                  <a:cubicBezTo>
                    <a:pt x="1953" y="2083"/>
                    <a:pt x="2359" y="1520"/>
                    <a:pt x="2262" y="922"/>
                  </a:cubicBezTo>
                  <a:cubicBezTo>
                    <a:pt x="2175" y="383"/>
                    <a:pt x="1708" y="1"/>
                    <a:pt x="1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5"/>
            <p:cNvSpPr/>
            <p:nvPr/>
          </p:nvSpPr>
          <p:spPr>
            <a:xfrm>
              <a:off x="1004975" y="-1165525"/>
              <a:ext cx="57025" cy="54850"/>
            </a:xfrm>
            <a:custGeom>
              <a:rect b="b" l="l" r="r" t="t"/>
              <a:pathLst>
                <a:path extrusionOk="0" h="2194" w="2281">
                  <a:moveTo>
                    <a:pt x="1183" y="1"/>
                  </a:moveTo>
                  <a:cubicBezTo>
                    <a:pt x="740" y="1"/>
                    <a:pt x="341" y="267"/>
                    <a:pt x="170" y="678"/>
                  </a:cubicBezTo>
                  <a:cubicBezTo>
                    <a:pt x="1" y="1087"/>
                    <a:pt x="95" y="1558"/>
                    <a:pt x="409" y="1872"/>
                  </a:cubicBezTo>
                  <a:cubicBezTo>
                    <a:pt x="619" y="2082"/>
                    <a:pt x="899" y="2194"/>
                    <a:pt x="1185" y="2194"/>
                  </a:cubicBezTo>
                  <a:cubicBezTo>
                    <a:pt x="1326" y="2194"/>
                    <a:pt x="1468" y="2166"/>
                    <a:pt x="1603" y="2110"/>
                  </a:cubicBezTo>
                  <a:cubicBezTo>
                    <a:pt x="2014" y="1940"/>
                    <a:pt x="2280" y="1541"/>
                    <a:pt x="2280" y="1098"/>
                  </a:cubicBezTo>
                  <a:cubicBezTo>
                    <a:pt x="2280" y="491"/>
                    <a:pt x="1790" y="1"/>
                    <a:pt x="1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1201025" y="-1165525"/>
              <a:ext cx="54825" cy="54875"/>
            </a:xfrm>
            <a:custGeom>
              <a:rect b="b" l="l" r="r" t="t"/>
              <a:pathLst>
                <a:path extrusionOk="0" h="2195" w="2193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ITLE_ONLY_1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7"/>
          <p:cNvSpPr txBox="1"/>
          <p:nvPr>
            <p:ph type="title"/>
          </p:nvPr>
        </p:nvSpPr>
        <p:spPr>
          <a:xfrm>
            <a:off x="1191600" y="445000"/>
            <a:ext cx="67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82" name="Google Shape;282;p27"/>
          <p:cNvGrpSpPr/>
          <p:nvPr/>
        </p:nvGrpSpPr>
        <p:grpSpPr>
          <a:xfrm>
            <a:off x="5884980" y="1559397"/>
            <a:ext cx="3213109" cy="3571946"/>
            <a:chOff x="5884980" y="1559397"/>
            <a:chExt cx="3213109" cy="3571946"/>
          </a:xfrm>
        </p:grpSpPr>
        <p:sp>
          <p:nvSpPr>
            <p:cNvPr id="283" name="Google Shape;283;p27"/>
            <p:cNvSpPr/>
            <p:nvPr/>
          </p:nvSpPr>
          <p:spPr>
            <a:xfrm>
              <a:off x="8134371" y="1559397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7"/>
                  </a:cubicBezTo>
                  <a:cubicBezTo>
                    <a:pt x="401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7"/>
            <p:cNvSpPr/>
            <p:nvPr/>
          </p:nvSpPr>
          <p:spPr>
            <a:xfrm>
              <a:off x="8582510" y="1559397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7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7"/>
            <p:cNvSpPr/>
            <p:nvPr/>
          </p:nvSpPr>
          <p:spPr>
            <a:xfrm>
              <a:off x="9030557" y="1559397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7"/>
                  </a:cubicBezTo>
                  <a:cubicBezTo>
                    <a:pt x="402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7"/>
            <p:cNvSpPr/>
            <p:nvPr/>
          </p:nvSpPr>
          <p:spPr>
            <a:xfrm>
              <a:off x="8134371" y="1942644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3" y="1352"/>
                    <a:pt x="585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7"/>
            <p:cNvSpPr/>
            <p:nvPr/>
          </p:nvSpPr>
          <p:spPr>
            <a:xfrm>
              <a:off x="8582510" y="1942644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0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7"/>
            <p:cNvSpPr/>
            <p:nvPr/>
          </p:nvSpPr>
          <p:spPr>
            <a:xfrm>
              <a:off x="9030557" y="1942644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3" y="1352"/>
                    <a:pt x="586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7"/>
            <p:cNvSpPr/>
            <p:nvPr/>
          </p:nvSpPr>
          <p:spPr>
            <a:xfrm>
              <a:off x="8134371" y="232580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2" y="1353"/>
                    <a:pt x="584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7"/>
            <p:cNvSpPr/>
            <p:nvPr/>
          </p:nvSpPr>
          <p:spPr>
            <a:xfrm>
              <a:off x="8582510" y="232580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0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7"/>
            <p:cNvSpPr/>
            <p:nvPr/>
          </p:nvSpPr>
          <p:spPr>
            <a:xfrm>
              <a:off x="9030557" y="2325800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3" y="1353"/>
                    <a:pt x="585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7"/>
            <p:cNvSpPr/>
            <p:nvPr/>
          </p:nvSpPr>
          <p:spPr>
            <a:xfrm>
              <a:off x="8134371" y="270904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2" y="1352"/>
                    <a:pt x="585" y="1425"/>
                    <a:pt x="770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7"/>
            <p:cNvSpPr/>
            <p:nvPr/>
          </p:nvSpPr>
          <p:spPr>
            <a:xfrm>
              <a:off x="8582510" y="270904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7"/>
            <p:cNvSpPr/>
            <p:nvPr/>
          </p:nvSpPr>
          <p:spPr>
            <a:xfrm>
              <a:off x="9030557" y="2709047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2" y="1352"/>
                    <a:pt x="585" y="1425"/>
                    <a:pt x="771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7"/>
            <p:cNvSpPr/>
            <p:nvPr/>
          </p:nvSpPr>
          <p:spPr>
            <a:xfrm>
              <a:off x="8134371" y="309220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1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7"/>
            <p:cNvSpPr/>
            <p:nvPr/>
          </p:nvSpPr>
          <p:spPr>
            <a:xfrm>
              <a:off x="8582510" y="309220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8"/>
                    <a:pt x="1041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7"/>
            <p:cNvSpPr/>
            <p:nvPr/>
          </p:nvSpPr>
          <p:spPr>
            <a:xfrm>
              <a:off x="9030557" y="3092203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2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7"/>
            <p:cNvSpPr/>
            <p:nvPr/>
          </p:nvSpPr>
          <p:spPr>
            <a:xfrm>
              <a:off x="8108961" y="1573423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40"/>
                  </a:cubicBezTo>
                  <a:cubicBezTo>
                    <a:pt x="1" y="705"/>
                    <a:pt x="61" y="1013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7"/>
            <p:cNvSpPr/>
            <p:nvPr/>
          </p:nvSpPr>
          <p:spPr>
            <a:xfrm>
              <a:off x="8557054" y="1573423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0" y="439"/>
                  </a:cubicBezTo>
                  <a:cubicBezTo>
                    <a:pt x="0" y="705"/>
                    <a:pt x="60" y="1012"/>
                    <a:pt x="265" y="1216"/>
                  </a:cubicBezTo>
                  <a:cubicBezTo>
                    <a:pt x="401" y="1352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7"/>
            <p:cNvSpPr/>
            <p:nvPr/>
          </p:nvSpPr>
          <p:spPr>
            <a:xfrm>
              <a:off x="9005147" y="1573423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5"/>
                    <a:pt x="61" y="1013"/>
                    <a:pt x="264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7"/>
            <p:cNvSpPr/>
            <p:nvPr/>
          </p:nvSpPr>
          <p:spPr>
            <a:xfrm>
              <a:off x="8108961" y="195657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7"/>
            <p:cNvSpPr/>
            <p:nvPr/>
          </p:nvSpPr>
          <p:spPr>
            <a:xfrm>
              <a:off x="8557054" y="195657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0" y="441"/>
                  </a:cubicBezTo>
                  <a:cubicBezTo>
                    <a:pt x="0" y="707"/>
                    <a:pt x="60" y="1013"/>
                    <a:pt x="265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7" y="1262"/>
                    <a:pt x="1481" y="1002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7"/>
            <p:cNvSpPr/>
            <p:nvPr/>
          </p:nvSpPr>
          <p:spPr>
            <a:xfrm>
              <a:off x="9005147" y="1956579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0" y="174"/>
                    <a:pt x="110" y="441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7"/>
            <p:cNvSpPr/>
            <p:nvPr/>
          </p:nvSpPr>
          <p:spPr>
            <a:xfrm>
              <a:off x="8108961" y="23398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0" y="174"/>
                    <a:pt x="111" y="440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7"/>
            <p:cNvSpPr/>
            <p:nvPr/>
          </p:nvSpPr>
          <p:spPr>
            <a:xfrm>
              <a:off x="8557054" y="23398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0" y="440"/>
                  </a:cubicBezTo>
                  <a:cubicBezTo>
                    <a:pt x="0" y="705"/>
                    <a:pt x="60" y="1013"/>
                    <a:pt x="265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7"/>
            <p:cNvSpPr/>
            <p:nvPr/>
          </p:nvSpPr>
          <p:spPr>
            <a:xfrm>
              <a:off x="9005147" y="2339826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7"/>
            <p:cNvSpPr/>
            <p:nvPr/>
          </p:nvSpPr>
          <p:spPr>
            <a:xfrm>
              <a:off x="8109052" y="2722799"/>
              <a:ext cx="69809" cy="64982"/>
            </a:xfrm>
            <a:custGeom>
              <a:rect b="b" l="l" r="r" t="t"/>
              <a:pathLst>
                <a:path extrusionOk="0" h="1427" w="1533">
                  <a:moveTo>
                    <a:pt x="769" y="1"/>
                  </a:moveTo>
                  <a:cubicBezTo>
                    <a:pt x="731" y="1"/>
                    <a:pt x="692" y="4"/>
                    <a:pt x="654" y="10"/>
                  </a:cubicBezTo>
                  <a:cubicBezTo>
                    <a:pt x="265" y="72"/>
                    <a:pt x="0" y="439"/>
                    <a:pt x="63" y="827"/>
                  </a:cubicBezTo>
                  <a:cubicBezTo>
                    <a:pt x="120" y="1178"/>
                    <a:pt x="423" y="1427"/>
                    <a:pt x="767" y="1427"/>
                  </a:cubicBezTo>
                  <a:cubicBezTo>
                    <a:pt x="805" y="1427"/>
                    <a:pt x="842" y="1424"/>
                    <a:pt x="881" y="1418"/>
                  </a:cubicBezTo>
                  <a:cubicBezTo>
                    <a:pt x="1269" y="1354"/>
                    <a:pt x="1533" y="989"/>
                    <a:pt x="1471" y="601"/>
                  </a:cubicBezTo>
                  <a:cubicBezTo>
                    <a:pt x="1414" y="251"/>
                    <a:pt x="1112" y="1"/>
                    <a:pt x="769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8559331" y="2723437"/>
              <a:ext cx="65346" cy="64936"/>
            </a:xfrm>
            <a:custGeom>
              <a:rect b="b" l="l" r="r" t="t"/>
              <a:pathLst>
                <a:path extrusionOk="0" h="1426" w="1435">
                  <a:moveTo>
                    <a:pt x="715" y="1"/>
                  </a:moveTo>
                  <a:cubicBezTo>
                    <a:pt x="713" y="1"/>
                    <a:pt x="712" y="1"/>
                    <a:pt x="710" y="1"/>
                  </a:cubicBezTo>
                  <a:cubicBezTo>
                    <a:pt x="317" y="5"/>
                    <a:pt x="0" y="327"/>
                    <a:pt x="5" y="721"/>
                  </a:cubicBezTo>
                  <a:cubicBezTo>
                    <a:pt x="9" y="1111"/>
                    <a:pt x="327" y="1426"/>
                    <a:pt x="716" y="1426"/>
                  </a:cubicBezTo>
                  <a:cubicBezTo>
                    <a:pt x="719" y="1426"/>
                    <a:pt x="722" y="1426"/>
                    <a:pt x="724" y="1426"/>
                  </a:cubicBezTo>
                  <a:cubicBezTo>
                    <a:pt x="1118" y="1423"/>
                    <a:pt x="1434" y="1100"/>
                    <a:pt x="1430" y="707"/>
                  </a:cubicBezTo>
                  <a:cubicBezTo>
                    <a:pt x="1425" y="315"/>
                    <a:pt x="1107" y="1"/>
                    <a:pt x="715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9007697" y="2722981"/>
              <a:ext cx="64982" cy="64936"/>
            </a:xfrm>
            <a:custGeom>
              <a:rect b="b" l="l" r="r" t="t"/>
              <a:pathLst>
                <a:path extrusionOk="0" h="1426" w="1427">
                  <a:moveTo>
                    <a:pt x="713" y="0"/>
                  </a:moveTo>
                  <a:cubicBezTo>
                    <a:pt x="319" y="0"/>
                    <a:pt x="1" y="320"/>
                    <a:pt x="1" y="713"/>
                  </a:cubicBezTo>
                  <a:cubicBezTo>
                    <a:pt x="1" y="1107"/>
                    <a:pt x="319" y="1425"/>
                    <a:pt x="713" y="1425"/>
                  </a:cubicBezTo>
                  <a:cubicBezTo>
                    <a:pt x="1107" y="1425"/>
                    <a:pt x="1426" y="1107"/>
                    <a:pt x="1426" y="713"/>
                  </a:cubicBezTo>
                  <a:cubicBezTo>
                    <a:pt x="1426" y="320"/>
                    <a:pt x="1107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7"/>
            <p:cNvSpPr/>
            <p:nvPr/>
          </p:nvSpPr>
          <p:spPr>
            <a:xfrm>
              <a:off x="8109097" y="3106001"/>
              <a:ext cx="69763" cy="64982"/>
            </a:xfrm>
            <a:custGeom>
              <a:rect b="b" l="l" r="r" t="t"/>
              <a:pathLst>
                <a:path extrusionOk="0" h="1427" w="1532">
                  <a:moveTo>
                    <a:pt x="766" y="0"/>
                  </a:moveTo>
                  <a:cubicBezTo>
                    <a:pt x="729" y="0"/>
                    <a:pt x="691" y="3"/>
                    <a:pt x="653" y="9"/>
                  </a:cubicBezTo>
                  <a:cubicBezTo>
                    <a:pt x="264" y="73"/>
                    <a:pt x="1" y="438"/>
                    <a:pt x="62" y="827"/>
                  </a:cubicBezTo>
                  <a:cubicBezTo>
                    <a:pt x="119" y="1177"/>
                    <a:pt x="421" y="1426"/>
                    <a:pt x="764" y="1426"/>
                  </a:cubicBezTo>
                  <a:cubicBezTo>
                    <a:pt x="802" y="1426"/>
                    <a:pt x="841" y="1423"/>
                    <a:pt x="880" y="1417"/>
                  </a:cubicBezTo>
                  <a:cubicBezTo>
                    <a:pt x="1268" y="1354"/>
                    <a:pt x="1532" y="988"/>
                    <a:pt x="1470" y="600"/>
                  </a:cubicBezTo>
                  <a:cubicBezTo>
                    <a:pt x="1413" y="249"/>
                    <a:pt x="1110" y="0"/>
                    <a:pt x="766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7"/>
            <p:cNvSpPr/>
            <p:nvPr/>
          </p:nvSpPr>
          <p:spPr>
            <a:xfrm>
              <a:off x="8559331" y="3106684"/>
              <a:ext cx="65255" cy="64936"/>
            </a:xfrm>
            <a:custGeom>
              <a:rect b="b" l="l" r="r" t="t"/>
              <a:pathLst>
                <a:path extrusionOk="0" h="1426" w="1433">
                  <a:moveTo>
                    <a:pt x="718" y="0"/>
                  </a:moveTo>
                  <a:cubicBezTo>
                    <a:pt x="715" y="0"/>
                    <a:pt x="712" y="0"/>
                    <a:pt x="710" y="0"/>
                  </a:cubicBezTo>
                  <a:cubicBezTo>
                    <a:pt x="317" y="3"/>
                    <a:pt x="0" y="326"/>
                    <a:pt x="5" y="720"/>
                  </a:cubicBezTo>
                  <a:cubicBezTo>
                    <a:pt x="7" y="1112"/>
                    <a:pt x="327" y="1426"/>
                    <a:pt x="719" y="1426"/>
                  </a:cubicBezTo>
                  <a:cubicBezTo>
                    <a:pt x="721" y="1426"/>
                    <a:pt x="723" y="1426"/>
                    <a:pt x="724" y="1425"/>
                  </a:cubicBezTo>
                  <a:cubicBezTo>
                    <a:pt x="1118" y="1421"/>
                    <a:pt x="1433" y="1099"/>
                    <a:pt x="1430" y="706"/>
                  </a:cubicBezTo>
                  <a:cubicBezTo>
                    <a:pt x="1425" y="315"/>
                    <a:pt x="1107" y="0"/>
                    <a:pt x="718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7"/>
            <p:cNvSpPr/>
            <p:nvPr/>
          </p:nvSpPr>
          <p:spPr>
            <a:xfrm>
              <a:off x="9007697" y="3106183"/>
              <a:ext cx="64982" cy="64982"/>
            </a:xfrm>
            <a:custGeom>
              <a:rect b="b" l="l" r="r" t="t"/>
              <a:pathLst>
                <a:path extrusionOk="0" h="1427" w="1427">
                  <a:moveTo>
                    <a:pt x="713" y="1"/>
                  </a:moveTo>
                  <a:cubicBezTo>
                    <a:pt x="319" y="1"/>
                    <a:pt x="1" y="320"/>
                    <a:pt x="1" y="714"/>
                  </a:cubicBezTo>
                  <a:cubicBezTo>
                    <a:pt x="1" y="1107"/>
                    <a:pt x="319" y="1426"/>
                    <a:pt x="713" y="1426"/>
                  </a:cubicBezTo>
                  <a:cubicBezTo>
                    <a:pt x="1107" y="1426"/>
                    <a:pt x="1426" y="1107"/>
                    <a:pt x="1426" y="714"/>
                  </a:cubicBezTo>
                  <a:cubicBezTo>
                    <a:pt x="1426" y="320"/>
                    <a:pt x="1107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7"/>
            <p:cNvSpPr/>
            <p:nvPr/>
          </p:nvSpPr>
          <p:spPr>
            <a:xfrm>
              <a:off x="8134371" y="351912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7"/>
                  </a:cubicBezTo>
                  <a:cubicBezTo>
                    <a:pt x="401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8582510" y="351912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7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9030557" y="3519120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7"/>
                  </a:cubicBezTo>
                  <a:cubicBezTo>
                    <a:pt x="402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8134371" y="390236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3" y="1352"/>
                    <a:pt x="585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8582510" y="390236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0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9030557" y="3902367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3" y="1352"/>
                    <a:pt x="586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8134371" y="428552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2" y="1353"/>
                    <a:pt x="584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8582510" y="428552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0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9030557" y="4285523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3" y="1353"/>
                    <a:pt x="585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8134371" y="4668770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2" y="1352"/>
                    <a:pt x="585" y="1425"/>
                    <a:pt x="770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8582510" y="4668770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9030557" y="4668770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2" y="1352"/>
                    <a:pt x="585" y="1425"/>
                    <a:pt x="771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8134371" y="50519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1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8582510" y="50519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8"/>
                    <a:pt x="1041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9030557" y="5051926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2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7"/>
            <p:cNvSpPr/>
            <p:nvPr/>
          </p:nvSpPr>
          <p:spPr>
            <a:xfrm>
              <a:off x="8108961" y="3533146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40"/>
                  </a:cubicBezTo>
                  <a:cubicBezTo>
                    <a:pt x="1" y="705"/>
                    <a:pt x="61" y="1013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7"/>
            <p:cNvSpPr/>
            <p:nvPr/>
          </p:nvSpPr>
          <p:spPr>
            <a:xfrm>
              <a:off x="8557054" y="3533146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0" y="439"/>
                  </a:cubicBezTo>
                  <a:cubicBezTo>
                    <a:pt x="0" y="705"/>
                    <a:pt x="60" y="1012"/>
                    <a:pt x="265" y="1216"/>
                  </a:cubicBezTo>
                  <a:cubicBezTo>
                    <a:pt x="401" y="1352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7"/>
            <p:cNvSpPr/>
            <p:nvPr/>
          </p:nvSpPr>
          <p:spPr>
            <a:xfrm>
              <a:off x="9005147" y="3533146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5"/>
                    <a:pt x="61" y="1013"/>
                    <a:pt x="264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7"/>
            <p:cNvSpPr/>
            <p:nvPr/>
          </p:nvSpPr>
          <p:spPr>
            <a:xfrm>
              <a:off x="8108961" y="3916302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7"/>
            <p:cNvSpPr/>
            <p:nvPr/>
          </p:nvSpPr>
          <p:spPr>
            <a:xfrm>
              <a:off x="8557054" y="3916302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0" y="441"/>
                  </a:cubicBezTo>
                  <a:cubicBezTo>
                    <a:pt x="0" y="707"/>
                    <a:pt x="60" y="1013"/>
                    <a:pt x="265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7" y="1262"/>
                    <a:pt x="1481" y="1002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7"/>
            <p:cNvSpPr/>
            <p:nvPr/>
          </p:nvSpPr>
          <p:spPr>
            <a:xfrm>
              <a:off x="9005147" y="3916302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0" y="174"/>
                    <a:pt x="110" y="441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7"/>
            <p:cNvSpPr/>
            <p:nvPr/>
          </p:nvSpPr>
          <p:spPr>
            <a:xfrm>
              <a:off x="8108961" y="429954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0" y="174"/>
                    <a:pt x="111" y="440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7"/>
            <p:cNvSpPr/>
            <p:nvPr/>
          </p:nvSpPr>
          <p:spPr>
            <a:xfrm>
              <a:off x="8557054" y="429954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0" y="440"/>
                  </a:cubicBezTo>
                  <a:cubicBezTo>
                    <a:pt x="0" y="705"/>
                    <a:pt x="60" y="1013"/>
                    <a:pt x="265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7"/>
            <p:cNvSpPr/>
            <p:nvPr/>
          </p:nvSpPr>
          <p:spPr>
            <a:xfrm>
              <a:off x="9005147" y="4299549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7"/>
            <p:cNvSpPr/>
            <p:nvPr/>
          </p:nvSpPr>
          <p:spPr>
            <a:xfrm>
              <a:off x="8109052" y="4682522"/>
              <a:ext cx="69809" cy="64982"/>
            </a:xfrm>
            <a:custGeom>
              <a:rect b="b" l="l" r="r" t="t"/>
              <a:pathLst>
                <a:path extrusionOk="0" h="1427" w="1533">
                  <a:moveTo>
                    <a:pt x="769" y="1"/>
                  </a:moveTo>
                  <a:cubicBezTo>
                    <a:pt x="731" y="1"/>
                    <a:pt x="692" y="4"/>
                    <a:pt x="654" y="10"/>
                  </a:cubicBezTo>
                  <a:cubicBezTo>
                    <a:pt x="265" y="72"/>
                    <a:pt x="0" y="439"/>
                    <a:pt x="63" y="827"/>
                  </a:cubicBezTo>
                  <a:cubicBezTo>
                    <a:pt x="120" y="1178"/>
                    <a:pt x="423" y="1427"/>
                    <a:pt x="767" y="1427"/>
                  </a:cubicBezTo>
                  <a:cubicBezTo>
                    <a:pt x="805" y="1427"/>
                    <a:pt x="842" y="1424"/>
                    <a:pt x="881" y="1418"/>
                  </a:cubicBezTo>
                  <a:cubicBezTo>
                    <a:pt x="1269" y="1354"/>
                    <a:pt x="1533" y="989"/>
                    <a:pt x="1471" y="601"/>
                  </a:cubicBezTo>
                  <a:cubicBezTo>
                    <a:pt x="1414" y="251"/>
                    <a:pt x="1112" y="1"/>
                    <a:pt x="769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7"/>
            <p:cNvSpPr/>
            <p:nvPr/>
          </p:nvSpPr>
          <p:spPr>
            <a:xfrm>
              <a:off x="8559331" y="4683160"/>
              <a:ext cx="65346" cy="64936"/>
            </a:xfrm>
            <a:custGeom>
              <a:rect b="b" l="l" r="r" t="t"/>
              <a:pathLst>
                <a:path extrusionOk="0" h="1426" w="1435">
                  <a:moveTo>
                    <a:pt x="715" y="1"/>
                  </a:moveTo>
                  <a:cubicBezTo>
                    <a:pt x="713" y="1"/>
                    <a:pt x="712" y="1"/>
                    <a:pt x="710" y="1"/>
                  </a:cubicBezTo>
                  <a:cubicBezTo>
                    <a:pt x="317" y="5"/>
                    <a:pt x="0" y="327"/>
                    <a:pt x="5" y="721"/>
                  </a:cubicBezTo>
                  <a:cubicBezTo>
                    <a:pt x="9" y="1111"/>
                    <a:pt x="327" y="1426"/>
                    <a:pt x="716" y="1426"/>
                  </a:cubicBezTo>
                  <a:cubicBezTo>
                    <a:pt x="719" y="1426"/>
                    <a:pt x="722" y="1426"/>
                    <a:pt x="724" y="1426"/>
                  </a:cubicBezTo>
                  <a:cubicBezTo>
                    <a:pt x="1118" y="1423"/>
                    <a:pt x="1434" y="1100"/>
                    <a:pt x="1430" y="707"/>
                  </a:cubicBezTo>
                  <a:cubicBezTo>
                    <a:pt x="1425" y="315"/>
                    <a:pt x="1107" y="1"/>
                    <a:pt x="715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7"/>
            <p:cNvSpPr/>
            <p:nvPr/>
          </p:nvSpPr>
          <p:spPr>
            <a:xfrm>
              <a:off x="9007697" y="4682704"/>
              <a:ext cx="64982" cy="64936"/>
            </a:xfrm>
            <a:custGeom>
              <a:rect b="b" l="l" r="r" t="t"/>
              <a:pathLst>
                <a:path extrusionOk="0" h="1426" w="1427">
                  <a:moveTo>
                    <a:pt x="713" y="0"/>
                  </a:moveTo>
                  <a:cubicBezTo>
                    <a:pt x="319" y="0"/>
                    <a:pt x="1" y="320"/>
                    <a:pt x="1" y="713"/>
                  </a:cubicBezTo>
                  <a:cubicBezTo>
                    <a:pt x="1" y="1107"/>
                    <a:pt x="319" y="1425"/>
                    <a:pt x="713" y="1425"/>
                  </a:cubicBezTo>
                  <a:cubicBezTo>
                    <a:pt x="1107" y="1425"/>
                    <a:pt x="1426" y="1107"/>
                    <a:pt x="1426" y="713"/>
                  </a:cubicBezTo>
                  <a:cubicBezTo>
                    <a:pt x="1426" y="320"/>
                    <a:pt x="1107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7"/>
            <p:cNvSpPr/>
            <p:nvPr/>
          </p:nvSpPr>
          <p:spPr>
            <a:xfrm>
              <a:off x="8109097" y="5065724"/>
              <a:ext cx="69763" cy="64982"/>
            </a:xfrm>
            <a:custGeom>
              <a:rect b="b" l="l" r="r" t="t"/>
              <a:pathLst>
                <a:path extrusionOk="0" h="1427" w="1532">
                  <a:moveTo>
                    <a:pt x="766" y="0"/>
                  </a:moveTo>
                  <a:cubicBezTo>
                    <a:pt x="729" y="0"/>
                    <a:pt x="691" y="3"/>
                    <a:pt x="653" y="9"/>
                  </a:cubicBezTo>
                  <a:cubicBezTo>
                    <a:pt x="264" y="73"/>
                    <a:pt x="1" y="438"/>
                    <a:pt x="62" y="827"/>
                  </a:cubicBezTo>
                  <a:cubicBezTo>
                    <a:pt x="119" y="1177"/>
                    <a:pt x="421" y="1426"/>
                    <a:pt x="764" y="1426"/>
                  </a:cubicBezTo>
                  <a:cubicBezTo>
                    <a:pt x="802" y="1426"/>
                    <a:pt x="841" y="1423"/>
                    <a:pt x="880" y="1417"/>
                  </a:cubicBezTo>
                  <a:cubicBezTo>
                    <a:pt x="1268" y="1354"/>
                    <a:pt x="1532" y="988"/>
                    <a:pt x="1470" y="600"/>
                  </a:cubicBezTo>
                  <a:cubicBezTo>
                    <a:pt x="1413" y="249"/>
                    <a:pt x="1110" y="0"/>
                    <a:pt x="766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7"/>
            <p:cNvSpPr/>
            <p:nvPr/>
          </p:nvSpPr>
          <p:spPr>
            <a:xfrm>
              <a:off x="8559331" y="5066407"/>
              <a:ext cx="65255" cy="64936"/>
            </a:xfrm>
            <a:custGeom>
              <a:rect b="b" l="l" r="r" t="t"/>
              <a:pathLst>
                <a:path extrusionOk="0" h="1426" w="1433">
                  <a:moveTo>
                    <a:pt x="718" y="0"/>
                  </a:moveTo>
                  <a:cubicBezTo>
                    <a:pt x="715" y="0"/>
                    <a:pt x="712" y="0"/>
                    <a:pt x="710" y="0"/>
                  </a:cubicBezTo>
                  <a:cubicBezTo>
                    <a:pt x="317" y="3"/>
                    <a:pt x="0" y="326"/>
                    <a:pt x="5" y="720"/>
                  </a:cubicBezTo>
                  <a:cubicBezTo>
                    <a:pt x="7" y="1112"/>
                    <a:pt x="327" y="1426"/>
                    <a:pt x="719" y="1426"/>
                  </a:cubicBezTo>
                  <a:cubicBezTo>
                    <a:pt x="721" y="1426"/>
                    <a:pt x="723" y="1426"/>
                    <a:pt x="724" y="1425"/>
                  </a:cubicBezTo>
                  <a:cubicBezTo>
                    <a:pt x="1118" y="1421"/>
                    <a:pt x="1433" y="1099"/>
                    <a:pt x="1430" y="706"/>
                  </a:cubicBezTo>
                  <a:cubicBezTo>
                    <a:pt x="1425" y="315"/>
                    <a:pt x="1107" y="0"/>
                    <a:pt x="718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7"/>
            <p:cNvSpPr/>
            <p:nvPr/>
          </p:nvSpPr>
          <p:spPr>
            <a:xfrm>
              <a:off x="9007697" y="5065906"/>
              <a:ext cx="64982" cy="64982"/>
            </a:xfrm>
            <a:custGeom>
              <a:rect b="b" l="l" r="r" t="t"/>
              <a:pathLst>
                <a:path extrusionOk="0" h="1427" w="1427">
                  <a:moveTo>
                    <a:pt x="713" y="1"/>
                  </a:moveTo>
                  <a:cubicBezTo>
                    <a:pt x="319" y="1"/>
                    <a:pt x="1" y="320"/>
                    <a:pt x="1" y="714"/>
                  </a:cubicBezTo>
                  <a:cubicBezTo>
                    <a:pt x="1" y="1107"/>
                    <a:pt x="319" y="1426"/>
                    <a:pt x="713" y="1426"/>
                  </a:cubicBezTo>
                  <a:cubicBezTo>
                    <a:pt x="1107" y="1426"/>
                    <a:pt x="1426" y="1107"/>
                    <a:pt x="1426" y="714"/>
                  </a:cubicBezTo>
                  <a:cubicBezTo>
                    <a:pt x="1426" y="320"/>
                    <a:pt x="1107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7"/>
            <p:cNvSpPr/>
            <p:nvPr/>
          </p:nvSpPr>
          <p:spPr>
            <a:xfrm>
              <a:off x="5910390" y="1559397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7"/>
                  </a:cubicBezTo>
                  <a:cubicBezTo>
                    <a:pt x="401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7"/>
            <p:cNvSpPr/>
            <p:nvPr/>
          </p:nvSpPr>
          <p:spPr>
            <a:xfrm>
              <a:off x="6358529" y="1559397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7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7"/>
            <p:cNvSpPr/>
            <p:nvPr/>
          </p:nvSpPr>
          <p:spPr>
            <a:xfrm>
              <a:off x="6806576" y="1559397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7"/>
                  </a:cubicBezTo>
                  <a:cubicBezTo>
                    <a:pt x="402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7"/>
            <p:cNvSpPr/>
            <p:nvPr/>
          </p:nvSpPr>
          <p:spPr>
            <a:xfrm>
              <a:off x="7254715" y="1559397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1" y="1013"/>
                    <a:pt x="266" y="1217"/>
                  </a:cubicBezTo>
                  <a:cubicBezTo>
                    <a:pt x="402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7"/>
            <p:cNvSpPr/>
            <p:nvPr/>
          </p:nvSpPr>
          <p:spPr>
            <a:xfrm>
              <a:off x="7705358" y="1559397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14" y="0"/>
                  </a:moveTo>
                  <a:cubicBezTo>
                    <a:pt x="622" y="0"/>
                    <a:pt x="529" y="18"/>
                    <a:pt x="440" y="55"/>
                  </a:cubicBezTo>
                  <a:cubicBezTo>
                    <a:pt x="174" y="165"/>
                    <a:pt x="0" y="424"/>
                    <a:pt x="0" y="713"/>
                  </a:cubicBezTo>
                  <a:cubicBezTo>
                    <a:pt x="0" y="1106"/>
                    <a:pt x="320" y="1426"/>
                    <a:pt x="713" y="1426"/>
                  </a:cubicBezTo>
                  <a:cubicBezTo>
                    <a:pt x="1001" y="1426"/>
                    <a:pt x="1261" y="1252"/>
                    <a:pt x="1371" y="985"/>
                  </a:cubicBezTo>
                  <a:cubicBezTo>
                    <a:pt x="1481" y="719"/>
                    <a:pt x="1421" y="413"/>
                    <a:pt x="1216" y="209"/>
                  </a:cubicBezTo>
                  <a:cubicBezTo>
                    <a:pt x="1081" y="73"/>
                    <a:pt x="899" y="0"/>
                    <a:pt x="714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7"/>
            <p:cNvSpPr/>
            <p:nvPr/>
          </p:nvSpPr>
          <p:spPr>
            <a:xfrm>
              <a:off x="5910390" y="1942644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3" y="1352"/>
                    <a:pt x="585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7"/>
            <p:cNvSpPr/>
            <p:nvPr/>
          </p:nvSpPr>
          <p:spPr>
            <a:xfrm>
              <a:off x="6358529" y="1942644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0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7"/>
            <p:cNvSpPr/>
            <p:nvPr/>
          </p:nvSpPr>
          <p:spPr>
            <a:xfrm>
              <a:off x="6806576" y="1942644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3" y="1352"/>
                    <a:pt x="586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7"/>
            <p:cNvSpPr/>
            <p:nvPr/>
          </p:nvSpPr>
          <p:spPr>
            <a:xfrm>
              <a:off x="7254715" y="1942644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0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7"/>
            <p:cNvSpPr/>
            <p:nvPr/>
          </p:nvSpPr>
          <p:spPr>
            <a:xfrm>
              <a:off x="7702808" y="1942644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0" y="705"/>
                    <a:pt x="62" y="1012"/>
                    <a:pt x="265" y="1216"/>
                  </a:cubicBezTo>
                  <a:cubicBezTo>
                    <a:pt x="402" y="1352"/>
                    <a:pt x="585" y="1425"/>
                    <a:pt x="771" y="1425"/>
                  </a:cubicBezTo>
                  <a:cubicBezTo>
                    <a:pt x="862" y="1425"/>
                    <a:pt x="955" y="1407"/>
                    <a:pt x="1043" y="1371"/>
                  </a:cubicBezTo>
                  <a:cubicBezTo>
                    <a:pt x="1308" y="1260"/>
                    <a:pt x="1481" y="1000"/>
                    <a:pt x="1481" y="713"/>
                  </a:cubicBezTo>
                  <a:cubicBezTo>
                    <a:pt x="1481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7"/>
            <p:cNvSpPr/>
            <p:nvPr/>
          </p:nvSpPr>
          <p:spPr>
            <a:xfrm>
              <a:off x="5910390" y="232580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2" y="1353"/>
                    <a:pt x="584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7"/>
            <p:cNvSpPr/>
            <p:nvPr/>
          </p:nvSpPr>
          <p:spPr>
            <a:xfrm>
              <a:off x="6358529" y="232580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0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7"/>
            <p:cNvSpPr/>
            <p:nvPr/>
          </p:nvSpPr>
          <p:spPr>
            <a:xfrm>
              <a:off x="6806576" y="2325800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3" y="1353"/>
                    <a:pt x="585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7"/>
            <p:cNvSpPr/>
            <p:nvPr/>
          </p:nvSpPr>
          <p:spPr>
            <a:xfrm>
              <a:off x="7254715" y="232580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0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2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7"/>
            <p:cNvSpPr/>
            <p:nvPr/>
          </p:nvSpPr>
          <p:spPr>
            <a:xfrm>
              <a:off x="7702808" y="232580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0" y="707"/>
                    <a:pt x="62" y="1013"/>
                    <a:pt x="265" y="1216"/>
                  </a:cubicBezTo>
                  <a:cubicBezTo>
                    <a:pt x="402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3" y="1371"/>
                  </a:cubicBezTo>
                  <a:cubicBezTo>
                    <a:pt x="1308" y="1261"/>
                    <a:pt x="1481" y="1002"/>
                    <a:pt x="1481" y="713"/>
                  </a:cubicBezTo>
                  <a:cubicBezTo>
                    <a:pt x="1481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7"/>
            <p:cNvSpPr/>
            <p:nvPr/>
          </p:nvSpPr>
          <p:spPr>
            <a:xfrm>
              <a:off x="5910390" y="270904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2" y="1352"/>
                    <a:pt x="585" y="1425"/>
                    <a:pt x="770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7"/>
            <p:cNvSpPr/>
            <p:nvPr/>
          </p:nvSpPr>
          <p:spPr>
            <a:xfrm>
              <a:off x="6358529" y="270904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7"/>
            <p:cNvSpPr/>
            <p:nvPr/>
          </p:nvSpPr>
          <p:spPr>
            <a:xfrm>
              <a:off x="6806576" y="2709047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2" y="1352"/>
                    <a:pt x="585" y="1425"/>
                    <a:pt x="771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7"/>
            <p:cNvSpPr/>
            <p:nvPr/>
          </p:nvSpPr>
          <p:spPr>
            <a:xfrm>
              <a:off x="7254715" y="270904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7"/>
            <p:cNvSpPr/>
            <p:nvPr/>
          </p:nvSpPr>
          <p:spPr>
            <a:xfrm>
              <a:off x="7702808" y="270904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0" y="705"/>
                    <a:pt x="62" y="1012"/>
                    <a:pt x="265" y="1216"/>
                  </a:cubicBezTo>
                  <a:cubicBezTo>
                    <a:pt x="401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1" y="1371"/>
                  </a:cubicBezTo>
                  <a:cubicBezTo>
                    <a:pt x="1308" y="1260"/>
                    <a:pt x="1481" y="1000"/>
                    <a:pt x="1481" y="713"/>
                  </a:cubicBezTo>
                  <a:cubicBezTo>
                    <a:pt x="1481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7"/>
            <p:cNvSpPr/>
            <p:nvPr/>
          </p:nvSpPr>
          <p:spPr>
            <a:xfrm>
              <a:off x="5910390" y="309220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1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7"/>
            <p:cNvSpPr/>
            <p:nvPr/>
          </p:nvSpPr>
          <p:spPr>
            <a:xfrm>
              <a:off x="6358529" y="309220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8"/>
                    <a:pt x="1041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7"/>
            <p:cNvSpPr/>
            <p:nvPr/>
          </p:nvSpPr>
          <p:spPr>
            <a:xfrm>
              <a:off x="6806576" y="3092203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2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7"/>
            <p:cNvSpPr/>
            <p:nvPr/>
          </p:nvSpPr>
          <p:spPr>
            <a:xfrm>
              <a:off x="7254715" y="309220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2" y="1353"/>
                    <a:pt x="583" y="1425"/>
                    <a:pt x="769" y="1425"/>
                  </a:cubicBezTo>
                  <a:cubicBezTo>
                    <a:pt x="861" y="1425"/>
                    <a:pt x="953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7"/>
            <p:cNvSpPr/>
            <p:nvPr/>
          </p:nvSpPr>
          <p:spPr>
            <a:xfrm>
              <a:off x="7702808" y="309220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0" y="707"/>
                    <a:pt x="62" y="1013"/>
                    <a:pt x="265" y="1216"/>
                  </a:cubicBezTo>
                  <a:cubicBezTo>
                    <a:pt x="401" y="1353"/>
                    <a:pt x="583" y="1425"/>
                    <a:pt x="769" y="1425"/>
                  </a:cubicBezTo>
                  <a:cubicBezTo>
                    <a:pt x="861" y="1425"/>
                    <a:pt x="953" y="1408"/>
                    <a:pt x="1041" y="1371"/>
                  </a:cubicBezTo>
                  <a:cubicBezTo>
                    <a:pt x="1308" y="1261"/>
                    <a:pt x="1481" y="1001"/>
                    <a:pt x="1481" y="713"/>
                  </a:cubicBezTo>
                  <a:cubicBezTo>
                    <a:pt x="1481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7"/>
            <p:cNvSpPr/>
            <p:nvPr/>
          </p:nvSpPr>
          <p:spPr>
            <a:xfrm>
              <a:off x="5884980" y="1573423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40"/>
                  </a:cubicBezTo>
                  <a:cubicBezTo>
                    <a:pt x="1" y="705"/>
                    <a:pt x="61" y="1013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7"/>
            <p:cNvSpPr/>
            <p:nvPr/>
          </p:nvSpPr>
          <p:spPr>
            <a:xfrm>
              <a:off x="6333073" y="1573423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0" y="439"/>
                  </a:cubicBezTo>
                  <a:cubicBezTo>
                    <a:pt x="0" y="705"/>
                    <a:pt x="60" y="1012"/>
                    <a:pt x="265" y="1216"/>
                  </a:cubicBezTo>
                  <a:cubicBezTo>
                    <a:pt x="401" y="1352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7"/>
            <p:cNvSpPr/>
            <p:nvPr/>
          </p:nvSpPr>
          <p:spPr>
            <a:xfrm>
              <a:off x="6781166" y="1573423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5"/>
                    <a:pt x="61" y="1013"/>
                    <a:pt x="264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7"/>
            <p:cNvSpPr/>
            <p:nvPr/>
          </p:nvSpPr>
          <p:spPr>
            <a:xfrm>
              <a:off x="7229259" y="1573423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0" y="705"/>
                    <a:pt x="61" y="1012"/>
                    <a:pt x="265" y="1216"/>
                  </a:cubicBezTo>
                  <a:cubicBezTo>
                    <a:pt x="401" y="1352"/>
                    <a:pt x="584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7"/>
            <p:cNvSpPr/>
            <p:nvPr/>
          </p:nvSpPr>
          <p:spPr>
            <a:xfrm>
              <a:off x="7679948" y="157342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12" y="0"/>
                  </a:moveTo>
                  <a:cubicBezTo>
                    <a:pt x="620" y="0"/>
                    <a:pt x="527" y="18"/>
                    <a:pt x="439" y="55"/>
                  </a:cubicBezTo>
                  <a:cubicBezTo>
                    <a:pt x="174" y="165"/>
                    <a:pt x="0" y="424"/>
                    <a:pt x="0" y="713"/>
                  </a:cubicBezTo>
                  <a:cubicBezTo>
                    <a:pt x="0" y="1106"/>
                    <a:pt x="318" y="1425"/>
                    <a:pt x="713" y="1425"/>
                  </a:cubicBezTo>
                  <a:cubicBezTo>
                    <a:pt x="1000" y="1425"/>
                    <a:pt x="1261" y="1252"/>
                    <a:pt x="1371" y="985"/>
                  </a:cubicBezTo>
                  <a:cubicBezTo>
                    <a:pt x="1481" y="719"/>
                    <a:pt x="1420" y="412"/>
                    <a:pt x="1216" y="209"/>
                  </a:cubicBezTo>
                  <a:cubicBezTo>
                    <a:pt x="1080" y="72"/>
                    <a:pt x="898" y="0"/>
                    <a:pt x="712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7"/>
            <p:cNvSpPr/>
            <p:nvPr/>
          </p:nvSpPr>
          <p:spPr>
            <a:xfrm>
              <a:off x="5884980" y="195657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7"/>
            <p:cNvSpPr/>
            <p:nvPr/>
          </p:nvSpPr>
          <p:spPr>
            <a:xfrm>
              <a:off x="6333073" y="195657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0" y="441"/>
                  </a:cubicBezTo>
                  <a:cubicBezTo>
                    <a:pt x="0" y="707"/>
                    <a:pt x="60" y="1013"/>
                    <a:pt x="265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7" y="1262"/>
                    <a:pt x="1481" y="1002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7"/>
            <p:cNvSpPr/>
            <p:nvPr/>
          </p:nvSpPr>
          <p:spPr>
            <a:xfrm>
              <a:off x="6781166" y="1956579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0" y="174"/>
                    <a:pt x="110" y="441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7"/>
            <p:cNvSpPr/>
            <p:nvPr/>
          </p:nvSpPr>
          <p:spPr>
            <a:xfrm>
              <a:off x="7229259" y="195657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0" y="707"/>
                    <a:pt x="61" y="1013"/>
                    <a:pt x="265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2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7"/>
            <p:cNvSpPr/>
            <p:nvPr/>
          </p:nvSpPr>
          <p:spPr>
            <a:xfrm>
              <a:off x="7677398" y="195657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0" y="174"/>
                    <a:pt x="109" y="441"/>
                  </a:cubicBezTo>
                  <a:cubicBezTo>
                    <a:pt x="0" y="707"/>
                    <a:pt x="61" y="1013"/>
                    <a:pt x="264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1" y="1002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7"/>
            <p:cNvSpPr/>
            <p:nvPr/>
          </p:nvSpPr>
          <p:spPr>
            <a:xfrm>
              <a:off x="5884980" y="23398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0" y="174"/>
                    <a:pt x="111" y="440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7"/>
            <p:cNvSpPr/>
            <p:nvPr/>
          </p:nvSpPr>
          <p:spPr>
            <a:xfrm>
              <a:off x="6333073" y="23398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0" y="440"/>
                  </a:cubicBezTo>
                  <a:cubicBezTo>
                    <a:pt x="0" y="705"/>
                    <a:pt x="60" y="1013"/>
                    <a:pt x="265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7"/>
            <p:cNvSpPr/>
            <p:nvPr/>
          </p:nvSpPr>
          <p:spPr>
            <a:xfrm>
              <a:off x="6781166" y="2339826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7"/>
            <p:cNvSpPr/>
            <p:nvPr/>
          </p:nvSpPr>
          <p:spPr>
            <a:xfrm>
              <a:off x="7229259" y="23398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0"/>
                  </a:cubicBezTo>
                  <a:cubicBezTo>
                    <a:pt x="0" y="705"/>
                    <a:pt x="61" y="1013"/>
                    <a:pt x="265" y="1216"/>
                  </a:cubicBezTo>
                  <a:cubicBezTo>
                    <a:pt x="401" y="1353"/>
                    <a:pt x="584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7"/>
            <p:cNvSpPr/>
            <p:nvPr/>
          </p:nvSpPr>
          <p:spPr>
            <a:xfrm>
              <a:off x="7677398" y="23398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0" y="174"/>
                    <a:pt x="109" y="440"/>
                  </a:cubicBezTo>
                  <a:cubicBezTo>
                    <a:pt x="0" y="707"/>
                    <a:pt x="61" y="1013"/>
                    <a:pt x="264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1" y="1371"/>
                  </a:cubicBezTo>
                  <a:cubicBezTo>
                    <a:pt x="1308" y="1260"/>
                    <a:pt x="1481" y="1001"/>
                    <a:pt x="1481" y="713"/>
                  </a:cubicBezTo>
                  <a:cubicBezTo>
                    <a:pt x="1481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7"/>
            <p:cNvSpPr/>
            <p:nvPr/>
          </p:nvSpPr>
          <p:spPr>
            <a:xfrm>
              <a:off x="5885071" y="2722799"/>
              <a:ext cx="69809" cy="64982"/>
            </a:xfrm>
            <a:custGeom>
              <a:rect b="b" l="l" r="r" t="t"/>
              <a:pathLst>
                <a:path extrusionOk="0" h="1427" w="1533">
                  <a:moveTo>
                    <a:pt x="769" y="1"/>
                  </a:moveTo>
                  <a:cubicBezTo>
                    <a:pt x="731" y="1"/>
                    <a:pt x="692" y="4"/>
                    <a:pt x="654" y="10"/>
                  </a:cubicBezTo>
                  <a:cubicBezTo>
                    <a:pt x="265" y="72"/>
                    <a:pt x="0" y="439"/>
                    <a:pt x="63" y="827"/>
                  </a:cubicBezTo>
                  <a:cubicBezTo>
                    <a:pt x="120" y="1178"/>
                    <a:pt x="423" y="1427"/>
                    <a:pt x="767" y="1427"/>
                  </a:cubicBezTo>
                  <a:cubicBezTo>
                    <a:pt x="805" y="1427"/>
                    <a:pt x="842" y="1424"/>
                    <a:pt x="881" y="1418"/>
                  </a:cubicBezTo>
                  <a:cubicBezTo>
                    <a:pt x="1269" y="1354"/>
                    <a:pt x="1533" y="989"/>
                    <a:pt x="1471" y="601"/>
                  </a:cubicBezTo>
                  <a:cubicBezTo>
                    <a:pt x="1414" y="251"/>
                    <a:pt x="1112" y="1"/>
                    <a:pt x="769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7"/>
            <p:cNvSpPr/>
            <p:nvPr/>
          </p:nvSpPr>
          <p:spPr>
            <a:xfrm>
              <a:off x="6335350" y="2723437"/>
              <a:ext cx="65346" cy="64936"/>
            </a:xfrm>
            <a:custGeom>
              <a:rect b="b" l="l" r="r" t="t"/>
              <a:pathLst>
                <a:path extrusionOk="0" h="1426" w="1435">
                  <a:moveTo>
                    <a:pt x="715" y="1"/>
                  </a:moveTo>
                  <a:cubicBezTo>
                    <a:pt x="713" y="1"/>
                    <a:pt x="712" y="1"/>
                    <a:pt x="710" y="1"/>
                  </a:cubicBezTo>
                  <a:cubicBezTo>
                    <a:pt x="317" y="5"/>
                    <a:pt x="0" y="327"/>
                    <a:pt x="5" y="721"/>
                  </a:cubicBezTo>
                  <a:cubicBezTo>
                    <a:pt x="9" y="1111"/>
                    <a:pt x="327" y="1426"/>
                    <a:pt x="716" y="1426"/>
                  </a:cubicBezTo>
                  <a:cubicBezTo>
                    <a:pt x="719" y="1426"/>
                    <a:pt x="722" y="1426"/>
                    <a:pt x="724" y="1426"/>
                  </a:cubicBezTo>
                  <a:cubicBezTo>
                    <a:pt x="1118" y="1423"/>
                    <a:pt x="1434" y="1100"/>
                    <a:pt x="1430" y="707"/>
                  </a:cubicBezTo>
                  <a:cubicBezTo>
                    <a:pt x="1425" y="315"/>
                    <a:pt x="1107" y="1"/>
                    <a:pt x="715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7"/>
            <p:cNvSpPr/>
            <p:nvPr/>
          </p:nvSpPr>
          <p:spPr>
            <a:xfrm>
              <a:off x="6783716" y="2722981"/>
              <a:ext cx="64982" cy="64936"/>
            </a:xfrm>
            <a:custGeom>
              <a:rect b="b" l="l" r="r" t="t"/>
              <a:pathLst>
                <a:path extrusionOk="0" h="1426" w="1427">
                  <a:moveTo>
                    <a:pt x="713" y="0"/>
                  </a:moveTo>
                  <a:cubicBezTo>
                    <a:pt x="319" y="0"/>
                    <a:pt x="1" y="320"/>
                    <a:pt x="1" y="713"/>
                  </a:cubicBezTo>
                  <a:cubicBezTo>
                    <a:pt x="1" y="1107"/>
                    <a:pt x="319" y="1425"/>
                    <a:pt x="713" y="1425"/>
                  </a:cubicBezTo>
                  <a:cubicBezTo>
                    <a:pt x="1107" y="1425"/>
                    <a:pt x="1426" y="1107"/>
                    <a:pt x="1426" y="713"/>
                  </a:cubicBezTo>
                  <a:cubicBezTo>
                    <a:pt x="1426" y="320"/>
                    <a:pt x="1107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7"/>
            <p:cNvSpPr/>
            <p:nvPr/>
          </p:nvSpPr>
          <p:spPr>
            <a:xfrm>
              <a:off x="7231810" y="2722981"/>
              <a:ext cx="64936" cy="64936"/>
            </a:xfrm>
            <a:custGeom>
              <a:rect b="b" l="l" r="r" t="t"/>
              <a:pathLst>
                <a:path extrusionOk="0" h="1426" w="1426">
                  <a:moveTo>
                    <a:pt x="713" y="0"/>
                  </a:moveTo>
                  <a:cubicBezTo>
                    <a:pt x="320" y="0"/>
                    <a:pt x="0" y="320"/>
                    <a:pt x="0" y="713"/>
                  </a:cubicBezTo>
                  <a:cubicBezTo>
                    <a:pt x="0" y="1107"/>
                    <a:pt x="320" y="1425"/>
                    <a:pt x="713" y="1425"/>
                  </a:cubicBezTo>
                  <a:cubicBezTo>
                    <a:pt x="1108" y="1425"/>
                    <a:pt x="1426" y="1107"/>
                    <a:pt x="1426" y="713"/>
                  </a:cubicBezTo>
                  <a:cubicBezTo>
                    <a:pt x="1426" y="320"/>
                    <a:pt x="1108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7"/>
            <p:cNvSpPr/>
            <p:nvPr/>
          </p:nvSpPr>
          <p:spPr>
            <a:xfrm>
              <a:off x="7679948" y="2722981"/>
              <a:ext cx="64936" cy="64936"/>
            </a:xfrm>
            <a:custGeom>
              <a:rect b="b" l="l" r="r" t="t"/>
              <a:pathLst>
                <a:path extrusionOk="0" h="1426" w="1426">
                  <a:moveTo>
                    <a:pt x="713" y="0"/>
                  </a:moveTo>
                  <a:cubicBezTo>
                    <a:pt x="318" y="0"/>
                    <a:pt x="0" y="320"/>
                    <a:pt x="0" y="713"/>
                  </a:cubicBezTo>
                  <a:cubicBezTo>
                    <a:pt x="0" y="1107"/>
                    <a:pt x="318" y="1425"/>
                    <a:pt x="713" y="1425"/>
                  </a:cubicBezTo>
                  <a:cubicBezTo>
                    <a:pt x="1106" y="1425"/>
                    <a:pt x="1425" y="1107"/>
                    <a:pt x="1425" y="713"/>
                  </a:cubicBezTo>
                  <a:cubicBezTo>
                    <a:pt x="1425" y="320"/>
                    <a:pt x="1106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7"/>
            <p:cNvSpPr/>
            <p:nvPr/>
          </p:nvSpPr>
          <p:spPr>
            <a:xfrm>
              <a:off x="5885117" y="3106001"/>
              <a:ext cx="69763" cy="64982"/>
            </a:xfrm>
            <a:custGeom>
              <a:rect b="b" l="l" r="r" t="t"/>
              <a:pathLst>
                <a:path extrusionOk="0" h="1427" w="1532">
                  <a:moveTo>
                    <a:pt x="766" y="0"/>
                  </a:moveTo>
                  <a:cubicBezTo>
                    <a:pt x="729" y="0"/>
                    <a:pt x="691" y="3"/>
                    <a:pt x="653" y="9"/>
                  </a:cubicBezTo>
                  <a:cubicBezTo>
                    <a:pt x="264" y="73"/>
                    <a:pt x="1" y="438"/>
                    <a:pt x="62" y="827"/>
                  </a:cubicBezTo>
                  <a:cubicBezTo>
                    <a:pt x="119" y="1177"/>
                    <a:pt x="421" y="1426"/>
                    <a:pt x="764" y="1426"/>
                  </a:cubicBezTo>
                  <a:cubicBezTo>
                    <a:pt x="802" y="1426"/>
                    <a:pt x="841" y="1423"/>
                    <a:pt x="880" y="1417"/>
                  </a:cubicBezTo>
                  <a:cubicBezTo>
                    <a:pt x="1268" y="1354"/>
                    <a:pt x="1532" y="988"/>
                    <a:pt x="1470" y="600"/>
                  </a:cubicBezTo>
                  <a:cubicBezTo>
                    <a:pt x="1413" y="249"/>
                    <a:pt x="1110" y="0"/>
                    <a:pt x="766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7"/>
            <p:cNvSpPr/>
            <p:nvPr/>
          </p:nvSpPr>
          <p:spPr>
            <a:xfrm>
              <a:off x="6335350" y="3106684"/>
              <a:ext cx="65255" cy="64936"/>
            </a:xfrm>
            <a:custGeom>
              <a:rect b="b" l="l" r="r" t="t"/>
              <a:pathLst>
                <a:path extrusionOk="0" h="1426" w="1433">
                  <a:moveTo>
                    <a:pt x="718" y="0"/>
                  </a:moveTo>
                  <a:cubicBezTo>
                    <a:pt x="715" y="0"/>
                    <a:pt x="712" y="0"/>
                    <a:pt x="710" y="0"/>
                  </a:cubicBezTo>
                  <a:cubicBezTo>
                    <a:pt x="317" y="3"/>
                    <a:pt x="0" y="326"/>
                    <a:pt x="5" y="720"/>
                  </a:cubicBezTo>
                  <a:cubicBezTo>
                    <a:pt x="7" y="1112"/>
                    <a:pt x="327" y="1426"/>
                    <a:pt x="719" y="1426"/>
                  </a:cubicBezTo>
                  <a:cubicBezTo>
                    <a:pt x="721" y="1426"/>
                    <a:pt x="723" y="1426"/>
                    <a:pt x="724" y="1425"/>
                  </a:cubicBezTo>
                  <a:cubicBezTo>
                    <a:pt x="1118" y="1421"/>
                    <a:pt x="1433" y="1099"/>
                    <a:pt x="1430" y="706"/>
                  </a:cubicBezTo>
                  <a:cubicBezTo>
                    <a:pt x="1425" y="315"/>
                    <a:pt x="1107" y="0"/>
                    <a:pt x="718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7"/>
            <p:cNvSpPr/>
            <p:nvPr/>
          </p:nvSpPr>
          <p:spPr>
            <a:xfrm>
              <a:off x="6783716" y="3106183"/>
              <a:ext cx="64982" cy="64982"/>
            </a:xfrm>
            <a:custGeom>
              <a:rect b="b" l="l" r="r" t="t"/>
              <a:pathLst>
                <a:path extrusionOk="0" h="1427" w="1427">
                  <a:moveTo>
                    <a:pt x="713" y="1"/>
                  </a:moveTo>
                  <a:cubicBezTo>
                    <a:pt x="319" y="1"/>
                    <a:pt x="1" y="320"/>
                    <a:pt x="1" y="714"/>
                  </a:cubicBezTo>
                  <a:cubicBezTo>
                    <a:pt x="1" y="1107"/>
                    <a:pt x="319" y="1426"/>
                    <a:pt x="713" y="1426"/>
                  </a:cubicBezTo>
                  <a:cubicBezTo>
                    <a:pt x="1107" y="1426"/>
                    <a:pt x="1426" y="1107"/>
                    <a:pt x="1426" y="714"/>
                  </a:cubicBezTo>
                  <a:cubicBezTo>
                    <a:pt x="1426" y="320"/>
                    <a:pt x="1107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7"/>
            <p:cNvSpPr/>
            <p:nvPr/>
          </p:nvSpPr>
          <p:spPr>
            <a:xfrm>
              <a:off x="7231810" y="3106183"/>
              <a:ext cx="64936" cy="64982"/>
            </a:xfrm>
            <a:custGeom>
              <a:rect b="b" l="l" r="r" t="t"/>
              <a:pathLst>
                <a:path extrusionOk="0" h="1427" w="1426">
                  <a:moveTo>
                    <a:pt x="713" y="1"/>
                  </a:moveTo>
                  <a:cubicBezTo>
                    <a:pt x="320" y="1"/>
                    <a:pt x="0" y="320"/>
                    <a:pt x="0" y="714"/>
                  </a:cubicBezTo>
                  <a:cubicBezTo>
                    <a:pt x="0" y="1107"/>
                    <a:pt x="320" y="1426"/>
                    <a:pt x="713" y="1426"/>
                  </a:cubicBezTo>
                  <a:cubicBezTo>
                    <a:pt x="1108" y="1426"/>
                    <a:pt x="1426" y="1107"/>
                    <a:pt x="1426" y="714"/>
                  </a:cubicBezTo>
                  <a:cubicBezTo>
                    <a:pt x="1426" y="320"/>
                    <a:pt x="1108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7"/>
            <p:cNvSpPr/>
            <p:nvPr/>
          </p:nvSpPr>
          <p:spPr>
            <a:xfrm>
              <a:off x="7679948" y="3106183"/>
              <a:ext cx="64936" cy="64982"/>
            </a:xfrm>
            <a:custGeom>
              <a:rect b="b" l="l" r="r" t="t"/>
              <a:pathLst>
                <a:path extrusionOk="0" h="1427" w="1426">
                  <a:moveTo>
                    <a:pt x="713" y="1"/>
                  </a:moveTo>
                  <a:cubicBezTo>
                    <a:pt x="318" y="1"/>
                    <a:pt x="0" y="320"/>
                    <a:pt x="0" y="714"/>
                  </a:cubicBezTo>
                  <a:cubicBezTo>
                    <a:pt x="0" y="1107"/>
                    <a:pt x="318" y="1426"/>
                    <a:pt x="713" y="1426"/>
                  </a:cubicBezTo>
                  <a:cubicBezTo>
                    <a:pt x="1106" y="1426"/>
                    <a:pt x="1425" y="1107"/>
                    <a:pt x="1425" y="714"/>
                  </a:cubicBezTo>
                  <a:cubicBezTo>
                    <a:pt x="1425" y="320"/>
                    <a:pt x="1106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7"/>
            <p:cNvSpPr/>
            <p:nvPr/>
          </p:nvSpPr>
          <p:spPr>
            <a:xfrm>
              <a:off x="5910390" y="351912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7"/>
                  </a:cubicBezTo>
                  <a:cubicBezTo>
                    <a:pt x="401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7"/>
            <p:cNvSpPr/>
            <p:nvPr/>
          </p:nvSpPr>
          <p:spPr>
            <a:xfrm>
              <a:off x="6358529" y="351912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7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7"/>
            <p:cNvSpPr/>
            <p:nvPr/>
          </p:nvSpPr>
          <p:spPr>
            <a:xfrm>
              <a:off x="6806576" y="3519120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7"/>
                  </a:cubicBezTo>
                  <a:cubicBezTo>
                    <a:pt x="402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7"/>
            <p:cNvSpPr/>
            <p:nvPr/>
          </p:nvSpPr>
          <p:spPr>
            <a:xfrm>
              <a:off x="7254715" y="351912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1" y="1013"/>
                    <a:pt x="266" y="1217"/>
                  </a:cubicBezTo>
                  <a:cubicBezTo>
                    <a:pt x="402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7"/>
            <p:cNvSpPr/>
            <p:nvPr/>
          </p:nvSpPr>
          <p:spPr>
            <a:xfrm>
              <a:off x="7705358" y="351912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14" y="0"/>
                  </a:moveTo>
                  <a:cubicBezTo>
                    <a:pt x="622" y="0"/>
                    <a:pt x="529" y="18"/>
                    <a:pt x="440" y="55"/>
                  </a:cubicBezTo>
                  <a:cubicBezTo>
                    <a:pt x="174" y="165"/>
                    <a:pt x="0" y="424"/>
                    <a:pt x="0" y="713"/>
                  </a:cubicBezTo>
                  <a:cubicBezTo>
                    <a:pt x="0" y="1106"/>
                    <a:pt x="320" y="1426"/>
                    <a:pt x="713" y="1426"/>
                  </a:cubicBezTo>
                  <a:cubicBezTo>
                    <a:pt x="1001" y="1426"/>
                    <a:pt x="1261" y="1252"/>
                    <a:pt x="1371" y="985"/>
                  </a:cubicBezTo>
                  <a:cubicBezTo>
                    <a:pt x="1481" y="719"/>
                    <a:pt x="1421" y="413"/>
                    <a:pt x="1216" y="209"/>
                  </a:cubicBezTo>
                  <a:cubicBezTo>
                    <a:pt x="1081" y="73"/>
                    <a:pt x="899" y="0"/>
                    <a:pt x="714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7"/>
            <p:cNvSpPr/>
            <p:nvPr/>
          </p:nvSpPr>
          <p:spPr>
            <a:xfrm>
              <a:off x="5910390" y="390236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3" y="1352"/>
                    <a:pt x="585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7"/>
            <p:cNvSpPr/>
            <p:nvPr/>
          </p:nvSpPr>
          <p:spPr>
            <a:xfrm>
              <a:off x="6358529" y="390236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0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7"/>
            <p:cNvSpPr/>
            <p:nvPr/>
          </p:nvSpPr>
          <p:spPr>
            <a:xfrm>
              <a:off x="6806576" y="3902367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3" y="1352"/>
                    <a:pt x="586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7"/>
            <p:cNvSpPr/>
            <p:nvPr/>
          </p:nvSpPr>
          <p:spPr>
            <a:xfrm>
              <a:off x="7254715" y="390236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0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7"/>
            <p:cNvSpPr/>
            <p:nvPr/>
          </p:nvSpPr>
          <p:spPr>
            <a:xfrm>
              <a:off x="7702808" y="390236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0" y="705"/>
                    <a:pt x="62" y="1012"/>
                    <a:pt x="265" y="1216"/>
                  </a:cubicBezTo>
                  <a:cubicBezTo>
                    <a:pt x="402" y="1352"/>
                    <a:pt x="585" y="1425"/>
                    <a:pt x="771" y="1425"/>
                  </a:cubicBezTo>
                  <a:cubicBezTo>
                    <a:pt x="862" y="1425"/>
                    <a:pt x="955" y="1407"/>
                    <a:pt x="1043" y="1371"/>
                  </a:cubicBezTo>
                  <a:cubicBezTo>
                    <a:pt x="1308" y="1260"/>
                    <a:pt x="1481" y="1000"/>
                    <a:pt x="1481" y="713"/>
                  </a:cubicBezTo>
                  <a:cubicBezTo>
                    <a:pt x="1481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7"/>
            <p:cNvSpPr/>
            <p:nvPr/>
          </p:nvSpPr>
          <p:spPr>
            <a:xfrm>
              <a:off x="5910390" y="428552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2" y="1353"/>
                    <a:pt x="584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7"/>
            <p:cNvSpPr/>
            <p:nvPr/>
          </p:nvSpPr>
          <p:spPr>
            <a:xfrm>
              <a:off x="6358529" y="428552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0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7"/>
            <p:cNvSpPr/>
            <p:nvPr/>
          </p:nvSpPr>
          <p:spPr>
            <a:xfrm>
              <a:off x="6806576" y="4285523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3" y="1353"/>
                    <a:pt x="585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7"/>
            <p:cNvSpPr/>
            <p:nvPr/>
          </p:nvSpPr>
          <p:spPr>
            <a:xfrm>
              <a:off x="7254715" y="428552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0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2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7"/>
            <p:cNvSpPr/>
            <p:nvPr/>
          </p:nvSpPr>
          <p:spPr>
            <a:xfrm>
              <a:off x="7702808" y="428552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0" y="707"/>
                    <a:pt x="62" y="1013"/>
                    <a:pt x="265" y="1216"/>
                  </a:cubicBezTo>
                  <a:cubicBezTo>
                    <a:pt x="402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3" y="1371"/>
                  </a:cubicBezTo>
                  <a:cubicBezTo>
                    <a:pt x="1308" y="1261"/>
                    <a:pt x="1481" y="1002"/>
                    <a:pt x="1481" y="713"/>
                  </a:cubicBezTo>
                  <a:cubicBezTo>
                    <a:pt x="1481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7"/>
            <p:cNvSpPr/>
            <p:nvPr/>
          </p:nvSpPr>
          <p:spPr>
            <a:xfrm>
              <a:off x="5910390" y="4668770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2" y="1352"/>
                    <a:pt x="585" y="1425"/>
                    <a:pt x="770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7"/>
            <p:cNvSpPr/>
            <p:nvPr/>
          </p:nvSpPr>
          <p:spPr>
            <a:xfrm>
              <a:off x="6358529" y="4668770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7"/>
            <p:cNvSpPr/>
            <p:nvPr/>
          </p:nvSpPr>
          <p:spPr>
            <a:xfrm>
              <a:off x="6806576" y="4668770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2" y="1352"/>
                    <a:pt x="585" y="1425"/>
                    <a:pt x="771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7"/>
            <p:cNvSpPr/>
            <p:nvPr/>
          </p:nvSpPr>
          <p:spPr>
            <a:xfrm>
              <a:off x="7254715" y="4668770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7"/>
            <p:cNvSpPr/>
            <p:nvPr/>
          </p:nvSpPr>
          <p:spPr>
            <a:xfrm>
              <a:off x="7702808" y="4668770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0" y="705"/>
                    <a:pt x="62" y="1012"/>
                    <a:pt x="265" y="1216"/>
                  </a:cubicBezTo>
                  <a:cubicBezTo>
                    <a:pt x="401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1" y="1371"/>
                  </a:cubicBezTo>
                  <a:cubicBezTo>
                    <a:pt x="1308" y="1260"/>
                    <a:pt x="1481" y="1000"/>
                    <a:pt x="1481" y="713"/>
                  </a:cubicBezTo>
                  <a:cubicBezTo>
                    <a:pt x="1481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7"/>
            <p:cNvSpPr/>
            <p:nvPr/>
          </p:nvSpPr>
          <p:spPr>
            <a:xfrm>
              <a:off x="5910390" y="50519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1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7"/>
            <p:cNvSpPr/>
            <p:nvPr/>
          </p:nvSpPr>
          <p:spPr>
            <a:xfrm>
              <a:off x="6358529" y="50519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8"/>
                    <a:pt x="1041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7"/>
            <p:cNvSpPr/>
            <p:nvPr/>
          </p:nvSpPr>
          <p:spPr>
            <a:xfrm>
              <a:off x="6806576" y="5051926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2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7"/>
            <p:cNvSpPr/>
            <p:nvPr/>
          </p:nvSpPr>
          <p:spPr>
            <a:xfrm>
              <a:off x="7254715" y="50519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2" y="1353"/>
                    <a:pt x="583" y="1425"/>
                    <a:pt x="769" y="1425"/>
                  </a:cubicBezTo>
                  <a:cubicBezTo>
                    <a:pt x="861" y="1425"/>
                    <a:pt x="953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7"/>
            <p:cNvSpPr/>
            <p:nvPr/>
          </p:nvSpPr>
          <p:spPr>
            <a:xfrm>
              <a:off x="7702808" y="50519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0" y="707"/>
                    <a:pt x="62" y="1013"/>
                    <a:pt x="265" y="1216"/>
                  </a:cubicBezTo>
                  <a:cubicBezTo>
                    <a:pt x="401" y="1353"/>
                    <a:pt x="583" y="1425"/>
                    <a:pt x="769" y="1425"/>
                  </a:cubicBezTo>
                  <a:cubicBezTo>
                    <a:pt x="861" y="1425"/>
                    <a:pt x="953" y="1408"/>
                    <a:pt x="1041" y="1371"/>
                  </a:cubicBezTo>
                  <a:cubicBezTo>
                    <a:pt x="1308" y="1261"/>
                    <a:pt x="1481" y="1001"/>
                    <a:pt x="1481" y="713"/>
                  </a:cubicBezTo>
                  <a:cubicBezTo>
                    <a:pt x="1481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7"/>
            <p:cNvSpPr/>
            <p:nvPr/>
          </p:nvSpPr>
          <p:spPr>
            <a:xfrm>
              <a:off x="5884980" y="3533146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40"/>
                  </a:cubicBezTo>
                  <a:cubicBezTo>
                    <a:pt x="1" y="705"/>
                    <a:pt x="61" y="1013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7"/>
            <p:cNvSpPr/>
            <p:nvPr/>
          </p:nvSpPr>
          <p:spPr>
            <a:xfrm>
              <a:off x="6333073" y="3533146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0" y="439"/>
                  </a:cubicBezTo>
                  <a:cubicBezTo>
                    <a:pt x="0" y="705"/>
                    <a:pt x="60" y="1012"/>
                    <a:pt x="265" y="1216"/>
                  </a:cubicBezTo>
                  <a:cubicBezTo>
                    <a:pt x="401" y="1352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7"/>
            <p:cNvSpPr/>
            <p:nvPr/>
          </p:nvSpPr>
          <p:spPr>
            <a:xfrm>
              <a:off x="6781166" y="3533146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5"/>
                    <a:pt x="61" y="1013"/>
                    <a:pt x="264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7"/>
            <p:cNvSpPr/>
            <p:nvPr/>
          </p:nvSpPr>
          <p:spPr>
            <a:xfrm>
              <a:off x="7229259" y="3533146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0" y="705"/>
                    <a:pt x="61" y="1012"/>
                    <a:pt x="265" y="1216"/>
                  </a:cubicBezTo>
                  <a:cubicBezTo>
                    <a:pt x="401" y="1352"/>
                    <a:pt x="584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7"/>
            <p:cNvSpPr/>
            <p:nvPr/>
          </p:nvSpPr>
          <p:spPr>
            <a:xfrm>
              <a:off x="7679948" y="353314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12" y="0"/>
                  </a:moveTo>
                  <a:cubicBezTo>
                    <a:pt x="620" y="0"/>
                    <a:pt x="527" y="18"/>
                    <a:pt x="439" y="55"/>
                  </a:cubicBezTo>
                  <a:cubicBezTo>
                    <a:pt x="174" y="165"/>
                    <a:pt x="0" y="424"/>
                    <a:pt x="0" y="713"/>
                  </a:cubicBezTo>
                  <a:cubicBezTo>
                    <a:pt x="0" y="1106"/>
                    <a:pt x="318" y="1425"/>
                    <a:pt x="713" y="1425"/>
                  </a:cubicBezTo>
                  <a:cubicBezTo>
                    <a:pt x="1000" y="1425"/>
                    <a:pt x="1261" y="1252"/>
                    <a:pt x="1371" y="985"/>
                  </a:cubicBezTo>
                  <a:cubicBezTo>
                    <a:pt x="1481" y="719"/>
                    <a:pt x="1420" y="412"/>
                    <a:pt x="1216" y="209"/>
                  </a:cubicBezTo>
                  <a:cubicBezTo>
                    <a:pt x="1080" y="72"/>
                    <a:pt x="898" y="0"/>
                    <a:pt x="712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7"/>
            <p:cNvSpPr/>
            <p:nvPr/>
          </p:nvSpPr>
          <p:spPr>
            <a:xfrm>
              <a:off x="5884980" y="3916302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7"/>
            <p:cNvSpPr/>
            <p:nvPr/>
          </p:nvSpPr>
          <p:spPr>
            <a:xfrm>
              <a:off x="6333073" y="3916302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0" y="441"/>
                  </a:cubicBezTo>
                  <a:cubicBezTo>
                    <a:pt x="0" y="707"/>
                    <a:pt x="60" y="1013"/>
                    <a:pt x="265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7" y="1262"/>
                    <a:pt x="1481" y="1002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7"/>
            <p:cNvSpPr/>
            <p:nvPr/>
          </p:nvSpPr>
          <p:spPr>
            <a:xfrm>
              <a:off x="6781166" y="3916302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0" y="174"/>
                    <a:pt x="110" y="441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7"/>
            <p:cNvSpPr/>
            <p:nvPr/>
          </p:nvSpPr>
          <p:spPr>
            <a:xfrm>
              <a:off x="7229259" y="3916302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0" y="707"/>
                    <a:pt x="61" y="1013"/>
                    <a:pt x="265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2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7"/>
            <p:cNvSpPr/>
            <p:nvPr/>
          </p:nvSpPr>
          <p:spPr>
            <a:xfrm>
              <a:off x="7677398" y="3916302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0" y="174"/>
                    <a:pt x="109" y="441"/>
                  </a:cubicBezTo>
                  <a:cubicBezTo>
                    <a:pt x="0" y="707"/>
                    <a:pt x="61" y="1013"/>
                    <a:pt x="264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1" y="1002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7"/>
            <p:cNvSpPr/>
            <p:nvPr/>
          </p:nvSpPr>
          <p:spPr>
            <a:xfrm>
              <a:off x="5884980" y="429954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0" y="174"/>
                    <a:pt x="111" y="440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7"/>
            <p:cNvSpPr/>
            <p:nvPr/>
          </p:nvSpPr>
          <p:spPr>
            <a:xfrm>
              <a:off x="6333073" y="429954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0" y="440"/>
                  </a:cubicBezTo>
                  <a:cubicBezTo>
                    <a:pt x="0" y="705"/>
                    <a:pt x="60" y="1013"/>
                    <a:pt x="265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7"/>
            <p:cNvSpPr/>
            <p:nvPr/>
          </p:nvSpPr>
          <p:spPr>
            <a:xfrm>
              <a:off x="6781166" y="4299549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7"/>
            <p:cNvSpPr/>
            <p:nvPr/>
          </p:nvSpPr>
          <p:spPr>
            <a:xfrm>
              <a:off x="7229259" y="429954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0"/>
                  </a:cubicBezTo>
                  <a:cubicBezTo>
                    <a:pt x="0" y="705"/>
                    <a:pt x="61" y="1013"/>
                    <a:pt x="265" y="1216"/>
                  </a:cubicBezTo>
                  <a:cubicBezTo>
                    <a:pt x="401" y="1353"/>
                    <a:pt x="584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7"/>
            <p:cNvSpPr/>
            <p:nvPr/>
          </p:nvSpPr>
          <p:spPr>
            <a:xfrm>
              <a:off x="7677398" y="429954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0" y="174"/>
                    <a:pt x="109" y="440"/>
                  </a:cubicBezTo>
                  <a:cubicBezTo>
                    <a:pt x="0" y="707"/>
                    <a:pt x="61" y="1013"/>
                    <a:pt x="264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1" y="1371"/>
                  </a:cubicBezTo>
                  <a:cubicBezTo>
                    <a:pt x="1308" y="1260"/>
                    <a:pt x="1481" y="1001"/>
                    <a:pt x="1481" y="713"/>
                  </a:cubicBezTo>
                  <a:cubicBezTo>
                    <a:pt x="1481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7"/>
            <p:cNvSpPr/>
            <p:nvPr/>
          </p:nvSpPr>
          <p:spPr>
            <a:xfrm>
              <a:off x="5885071" y="4682522"/>
              <a:ext cx="69809" cy="64982"/>
            </a:xfrm>
            <a:custGeom>
              <a:rect b="b" l="l" r="r" t="t"/>
              <a:pathLst>
                <a:path extrusionOk="0" h="1427" w="1533">
                  <a:moveTo>
                    <a:pt x="769" y="1"/>
                  </a:moveTo>
                  <a:cubicBezTo>
                    <a:pt x="731" y="1"/>
                    <a:pt x="692" y="4"/>
                    <a:pt x="654" y="10"/>
                  </a:cubicBezTo>
                  <a:cubicBezTo>
                    <a:pt x="265" y="72"/>
                    <a:pt x="0" y="439"/>
                    <a:pt x="63" y="827"/>
                  </a:cubicBezTo>
                  <a:cubicBezTo>
                    <a:pt x="120" y="1178"/>
                    <a:pt x="423" y="1427"/>
                    <a:pt x="767" y="1427"/>
                  </a:cubicBezTo>
                  <a:cubicBezTo>
                    <a:pt x="805" y="1427"/>
                    <a:pt x="842" y="1424"/>
                    <a:pt x="881" y="1418"/>
                  </a:cubicBezTo>
                  <a:cubicBezTo>
                    <a:pt x="1269" y="1354"/>
                    <a:pt x="1533" y="989"/>
                    <a:pt x="1471" y="601"/>
                  </a:cubicBezTo>
                  <a:cubicBezTo>
                    <a:pt x="1414" y="251"/>
                    <a:pt x="1112" y="1"/>
                    <a:pt x="769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7"/>
            <p:cNvSpPr/>
            <p:nvPr/>
          </p:nvSpPr>
          <p:spPr>
            <a:xfrm>
              <a:off x="6335350" y="4683160"/>
              <a:ext cx="65346" cy="64936"/>
            </a:xfrm>
            <a:custGeom>
              <a:rect b="b" l="l" r="r" t="t"/>
              <a:pathLst>
                <a:path extrusionOk="0" h="1426" w="1435">
                  <a:moveTo>
                    <a:pt x="715" y="1"/>
                  </a:moveTo>
                  <a:cubicBezTo>
                    <a:pt x="713" y="1"/>
                    <a:pt x="712" y="1"/>
                    <a:pt x="710" y="1"/>
                  </a:cubicBezTo>
                  <a:cubicBezTo>
                    <a:pt x="317" y="5"/>
                    <a:pt x="0" y="327"/>
                    <a:pt x="5" y="721"/>
                  </a:cubicBezTo>
                  <a:cubicBezTo>
                    <a:pt x="9" y="1111"/>
                    <a:pt x="327" y="1426"/>
                    <a:pt x="716" y="1426"/>
                  </a:cubicBezTo>
                  <a:cubicBezTo>
                    <a:pt x="719" y="1426"/>
                    <a:pt x="722" y="1426"/>
                    <a:pt x="724" y="1426"/>
                  </a:cubicBezTo>
                  <a:cubicBezTo>
                    <a:pt x="1118" y="1423"/>
                    <a:pt x="1434" y="1100"/>
                    <a:pt x="1430" y="707"/>
                  </a:cubicBezTo>
                  <a:cubicBezTo>
                    <a:pt x="1425" y="315"/>
                    <a:pt x="1107" y="1"/>
                    <a:pt x="715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7"/>
            <p:cNvSpPr/>
            <p:nvPr/>
          </p:nvSpPr>
          <p:spPr>
            <a:xfrm>
              <a:off x="6783716" y="4682704"/>
              <a:ext cx="64982" cy="64936"/>
            </a:xfrm>
            <a:custGeom>
              <a:rect b="b" l="l" r="r" t="t"/>
              <a:pathLst>
                <a:path extrusionOk="0" h="1426" w="1427">
                  <a:moveTo>
                    <a:pt x="713" y="0"/>
                  </a:moveTo>
                  <a:cubicBezTo>
                    <a:pt x="319" y="0"/>
                    <a:pt x="1" y="320"/>
                    <a:pt x="1" y="713"/>
                  </a:cubicBezTo>
                  <a:cubicBezTo>
                    <a:pt x="1" y="1107"/>
                    <a:pt x="319" y="1425"/>
                    <a:pt x="713" y="1425"/>
                  </a:cubicBezTo>
                  <a:cubicBezTo>
                    <a:pt x="1107" y="1425"/>
                    <a:pt x="1426" y="1107"/>
                    <a:pt x="1426" y="713"/>
                  </a:cubicBezTo>
                  <a:cubicBezTo>
                    <a:pt x="1426" y="320"/>
                    <a:pt x="1107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7"/>
            <p:cNvSpPr/>
            <p:nvPr/>
          </p:nvSpPr>
          <p:spPr>
            <a:xfrm>
              <a:off x="7231810" y="4682704"/>
              <a:ext cx="64936" cy="64936"/>
            </a:xfrm>
            <a:custGeom>
              <a:rect b="b" l="l" r="r" t="t"/>
              <a:pathLst>
                <a:path extrusionOk="0" h="1426" w="1426">
                  <a:moveTo>
                    <a:pt x="713" y="0"/>
                  </a:moveTo>
                  <a:cubicBezTo>
                    <a:pt x="320" y="0"/>
                    <a:pt x="0" y="320"/>
                    <a:pt x="0" y="713"/>
                  </a:cubicBezTo>
                  <a:cubicBezTo>
                    <a:pt x="0" y="1107"/>
                    <a:pt x="320" y="1425"/>
                    <a:pt x="713" y="1425"/>
                  </a:cubicBezTo>
                  <a:cubicBezTo>
                    <a:pt x="1108" y="1425"/>
                    <a:pt x="1426" y="1107"/>
                    <a:pt x="1426" y="713"/>
                  </a:cubicBezTo>
                  <a:cubicBezTo>
                    <a:pt x="1426" y="320"/>
                    <a:pt x="1108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7679948" y="4682704"/>
              <a:ext cx="64936" cy="64936"/>
            </a:xfrm>
            <a:custGeom>
              <a:rect b="b" l="l" r="r" t="t"/>
              <a:pathLst>
                <a:path extrusionOk="0" h="1426" w="1426">
                  <a:moveTo>
                    <a:pt x="713" y="0"/>
                  </a:moveTo>
                  <a:cubicBezTo>
                    <a:pt x="318" y="0"/>
                    <a:pt x="0" y="320"/>
                    <a:pt x="0" y="713"/>
                  </a:cubicBezTo>
                  <a:cubicBezTo>
                    <a:pt x="0" y="1107"/>
                    <a:pt x="318" y="1425"/>
                    <a:pt x="713" y="1425"/>
                  </a:cubicBezTo>
                  <a:cubicBezTo>
                    <a:pt x="1106" y="1425"/>
                    <a:pt x="1425" y="1107"/>
                    <a:pt x="1425" y="713"/>
                  </a:cubicBezTo>
                  <a:cubicBezTo>
                    <a:pt x="1425" y="320"/>
                    <a:pt x="1106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7"/>
            <p:cNvSpPr/>
            <p:nvPr/>
          </p:nvSpPr>
          <p:spPr>
            <a:xfrm>
              <a:off x="5885117" y="5065724"/>
              <a:ext cx="69763" cy="64982"/>
            </a:xfrm>
            <a:custGeom>
              <a:rect b="b" l="l" r="r" t="t"/>
              <a:pathLst>
                <a:path extrusionOk="0" h="1427" w="1532">
                  <a:moveTo>
                    <a:pt x="766" y="0"/>
                  </a:moveTo>
                  <a:cubicBezTo>
                    <a:pt x="729" y="0"/>
                    <a:pt x="691" y="3"/>
                    <a:pt x="653" y="9"/>
                  </a:cubicBezTo>
                  <a:cubicBezTo>
                    <a:pt x="264" y="73"/>
                    <a:pt x="1" y="438"/>
                    <a:pt x="62" y="827"/>
                  </a:cubicBezTo>
                  <a:cubicBezTo>
                    <a:pt x="119" y="1177"/>
                    <a:pt x="421" y="1426"/>
                    <a:pt x="764" y="1426"/>
                  </a:cubicBezTo>
                  <a:cubicBezTo>
                    <a:pt x="802" y="1426"/>
                    <a:pt x="841" y="1423"/>
                    <a:pt x="880" y="1417"/>
                  </a:cubicBezTo>
                  <a:cubicBezTo>
                    <a:pt x="1268" y="1354"/>
                    <a:pt x="1532" y="988"/>
                    <a:pt x="1470" y="600"/>
                  </a:cubicBezTo>
                  <a:cubicBezTo>
                    <a:pt x="1413" y="249"/>
                    <a:pt x="1110" y="0"/>
                    <a:pt x="766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7"/>
            <p:cNvSpPr/>
            <p:nvPr/>
          </p:nvSpPr>
          <p:spPr>
            <a:xfrm>
              <a:off x="6335350" y="5066407"/>
              <a:ext cx="65255" cy="64936"/>
            </a:xfrm>
            <a:custGeom>
              <a:rect b="b" l="l" r="r" t="t"/>
              <a:pathLst>
                <a:path extrusionOk="0" h="1426" w="1433">
                  <a:moveTo>
                    <a:pt x="718" y="0"/>
                  </a:moveTo>
                  <a:cubicBezTo>
                    <a:pt x="715" y="0"/>
                    <a:pt x="712" y="0"/>
                    <a:pt x="710" y="0"/>
                  </a:cubicBezTo>
                  <a:cubicBezTo>
                    <a:pt x="317" y="3"/>
                    <a:pt x="0" y="326"/>
                    <a:pt x="5" y="720"/>
                  </a:cubicBezTo>
                  <a:cubicBezTo>
                    <a:pt x="7" y="1112"/>
                    <a:pt x="327" y="1426"/>
                    <a:pt x="719" y="1426"/>
                  </a:cubicBezTo>
                  <a:cubicBezTo>
                    <a:pt x="721" y="1426"/>
                    <a:pt x="723" y="1426"/>
                    <a:pt x="724" y="1425"/>
                  </a:cubicBezTo>
                  <a:cubicBezTo>
                    <a:pt x="1118" y="1421"/>
                    <a:pt x="1433" y="1099"/>
                    <a:pt x="1430" y="706"/>
                  </a:cubicBezTo>
                  <a:cubicBezTo>
                    <a:pt x="1425" y="315"/>
                    <a:pt x="1107" y="0"/>
                    <a:pt x="718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7"/>
            <p:cNvSpPr/>
            <p:nvPr/>
          </p:nvSpPr>
          <p:spPr>
            <a:xfrm>
              <a:off x="6783716" y="5065906"/>
              <a:ext cx="64982" cy="64982"/>
            </a:xfrm>
            <a:custGeom>
              <a:rect b="b" l="l" r="r" t="t"/>
              <a:pathLst>
                <a:path extrusionOk="0" h="1427" w="1427">
                  <a:moveTo>
                    <a:pt x="713" y="1"/>
                  </a:moveTo>
                  <a:cubicBezTo>
                    <a:pt x="319" y="1"/>
                    <a:pt x="1" y="320"/>
                    <a:pt x="1" y="714"/>
                  </a:cubicBezTo>
                  <a:cubicBezTo>
                    <a:pt x="1" y="1107"/>
                    <a:pt x="319" y="1426"/>
                    <a:pt x="713" y="1426"/>
                  </a:cubicBezTo>
                  <a:cubicBezTo>
                    <a:pt x="1107" y="1426"/>
                    <a:pt x="1426" y="1107"/>
                    <a:pt x="1426" y="714"/>
                  </a:cubicBezTo>
                  <a:cubicBezTo>
                    <a:pt x="1426" y="320"/>
                    <a:pt x="1107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7"/>
            <p:cNvSpPr/>
            <p:nvPr/>
          </p:nvSpPr>
          <p:spPr>
            <a:xfrm>
              <a:off x="7231810" y="5065906"/>
              <a:ext cx="64936" cy="64982"/>
            </a:xfrm>
            <a:custGeom>
              <a:rect b="b" l="l" r="r" t="t"/>
              <a:pathLst>
                <a:path extrusionOk="0" h="1427" w="1426">
                  <a:moveTo>
                    <a:pt x="713" y="1"/>
                  </a:moveTo>
                  <a:cubicBezTo>
                    <a:pt x="320" y="1"/>
                    <a:pt x="0" y="320"/>
                    <a:pt x="0" y="714"/>
                  </a:cubicBezTo>
                  <a:cubicBezTo>
                    <a:pt x="0" y="1107"/>
                    <a:pt x="320" y="1426"/>
                    <a:pt x="713" y="1426"/>
                  </a:cubicBezTo>
                  <a:cubicBezTo>
                    <a:pt x="1108" y="1426"/>
                    <a:pt x="1426" y="1107"/>
                    <a:pt x="1426" y="714"/>
                  </a:cubicBezTo>
                  <a:cubicBezTo>
                    <a:pt x="1426" y="320"/>
                    <a:pt x="1108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7"/>
            <p:cNvSpPr/>
            <p:nvPr/>
          </p:nvSpPr>
          <p:spPr>
            <a:xfrm>
              <a:off x="7679948" y="5065906"/>
              <a:ext cx="64936" cy="64982"/>
            </a:xfrm>
            <a:custGeom>
              <a:rect b="b" l="l" r="r" t="t"/>
              <a:pathLst>
                <a:path extrusionOk="0" h="1427" w="1426">
                  <a:moveTo>
                    <a:pt x="713" y="1"/>
                  </a:moveTo>
                  <a:cubicBezTo>
                    <a:pt x="318" y="1"/>
                    <a:pt x="0" y="320"/>
                    <a:pt x="0" y="714"/>
                  </a:cubicBezTo>
                  <a:cubicBezTo>
                    <a:pt x="0" y="1107"/>
                    <a:pt x="318" y="1426"/>
                    <a:pt x="713" y="1426"/>
                  </a:cubicBezTo>
                  <a:cubicBezTo>
                    <a:pt x="1106" y="1426"/>
                    <a:pt x="1425" y="1107"/>
                    <a:pt x="1425" y="714"/>
                  </a:cubicBezTo>
                  <a:cubicBezTo>
                    <a:pt x="1425" y="320"/>
                    <a:pt x="1106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3" name="Google Shape;443;p27"/>
          <p:cNvSpPr/>
          <p:nvPr/>
        </p:nvSpPr>
        <p:spPr>
          <a:xfrm>
            <a:off x="377051" y="1333375"/>
            <a:ext cx="4467467" cy="3810200"/>
          </a:xfrm>
          <a:custGeom>
            <a:rect b="b" l="l" r="r" t="t"/>
            <a:pathLst>
              <a:path extrusionOk="0" h="59160" w="59160">
                <a:moveTo>
                  <a:pt x="0" y="1"/>
                </a:moveTo>
                <a:lnTo>
                  <a:pt x="0" y="59160"/>
                </a:lnTo>
                <a:lnTo>
                  <a:pt x="59159" y="59160"/>
                </a:lnTo>
                <a:cubicBezTo>
                  <a:pt x="59159" y="26486"/>
                  <a:pt x="32674" y="1"/>
                  <a:pt x="0" y="1"/>
                </a:cubicBezTo>
                <a:close/>
              </a:path>
            </a:pathLst>
          </a:custGeom>
          <a:solidFill>
            <a:srgbClr val="E9B7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27"/>
          <p:cNvSpPr/>
          <p:nvPr/>
        </p:nvSpPr>
        <p:spPr>
          <a:xfrm>
            <a:off x="377059" y="2166200"/>
            <a:ext cx="8389881" cy="2388500"/>
          </a:xfrm>
          <a:custGeom>
            <a:rect b="b" l="l" r="r" t="t"/>
            <a:pathLst>
              <a:path extrusionOk="0" h="30238" w="67197">
                <a:moveTo>
                  <a:pt x="0" y="0"/>
                </a:moveTo>
                <a:lnTo>
                  <a:pt x="0" y="30237"/>
                </a:lnTo>
                <a:lnTo>
                  <a:pt x="67196" y="30237"/>
                </a:lnTo>
                <a:lnTo>
                  <a:pt x="67196" y="0"/>
                </a:lnTo>
                <a:close/>
              </a:path>
            </a:pathLst>
          </a:custGeom>
          <a:solidFill>
            <a:srgbClr val="5EA5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5" name="Google Shape;445;p27"/>
          <p:cNvGrpSpPr/>
          <p:nvPr/>
        </p:nvGrpSpPr>
        <p:grpSpPr>
          <a:xfrm>
            <a:off x="-423193" y="1333363"/>
            <a:ext cx="667111" cy="4267118"/>
            <a:chOff x="-73868" y="1333375"/>
            <a:chExt cx="667111" cy="4267118"/>
          </a:xfrm>
        </p:grpSpPr>
        <p:sp>
          <p:nvSpPr>
            <p:cNvPr id="446" name="Google Shape;446;p27"/>
            <p:cNvSpPr/>
            <p:nvPr/>
          </p:nvSpPr>
          <p:spPr>
            <a:xfrm>
              <a:off x="-73655" y="1333375"/>
              <a:ext cx="666898" cy="666898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7"/>
            <p:cNvSpPr/>
            <p:nvPr/>
          </p:nvSpPr>
          <p:spPr>
            <a:xfrm>
              <a:off x="-73868" y="1633180"/>
              <a:ext cx="667040" cy="666969"/>
            </a:xfrm>
            <a:custGeom>
              <a:rect b="b" l="l" r="r" t="t"/>
              <a:pathLst>
                <a:path extrusionOk="0" h="9386" w="9387">
                  <a:moveTo>
                    <a:pt x="8497" y="1"/>
                  </a:moveTo>
                  <a:lnTo>
                    <a:pt x="1" y="8498"/>
                  </a:lnTo>
                  <a:lnTo>
                    <a:pt x="890" y="9385"/>
                  </a:lnTo>
                  <a:lnTo>
                    <a:pt x="9387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7"/>
            <p:cNvSpPr/>
            <p:nvPr/>
          </p:nvSpPr>
          <p:spPr>
            <a:xfrm>
              <a:off x="-73655" y="1933412"/>
              <a:ext cx="666898" cy="666898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7"/>
            <p:cNvSpPr/>
            <p:nvPr/>
          </p:nvSpPr>
          <p:spPr>
            <a:xfrm>
              <a:off x="-73868" y="2233217"/>
              <a:ext cx="667040" cy="666969"/>
            </a:xfrm>
            <a:custGeom>
              <a:rect b="b" l="l" r="r" t="t"/>
              <a:pathLst>
                <a:path extrusionOk="0" h="9386" w="9387">
                  <a:moveTo>
                    <a:pt x="8497" y="1"/>
                  </a:moveTo>
                  <a:lnTo>
                    <a:pt x="1" y="8497"/>
                  </a:lnTo>
                  <a:lnTo>
                    <a:pt x="890" y="9385"/>
                  </a:lnTo>
                  <a:lnTo>
                    <a:pt x="9387" y="888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7"/>
            <p:cNvSpPr/>
            <p:nvPr/>
          </p:nvSpPr>
          <p:spPr>
            <a:xfrm>
              <a:off x="-73655" y="2533377"/>
              <a:ext cx="666898" cy="666969"/>
            </a:xfrm>
            <a:custGeom>
              <a:rect b="b" l="l" r="r" t="t"/>
              <a:pathLst>
                <a:path extrusionOk="0" h="9386" w="9385">
                  <a:moveTo>
                    <a:pt x="8497" y="1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7"/>
            <p:cNvSpPr/>
            <p:nvPr/>
          </p:nvSpPr>
          <p:spPr>
            <a:xfrm>
              <a:off x="-73655" y="2833467"/>
              <a:ext cx="666898" cy="666898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6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-73726" y="3133201"/>
              <a:ext cx="666898" cy="667040"/>
            </a:xfrm>
            <a:custGeom>
              <a:rect b="b" l="l" r="r" t="t"/>
              <a:pathLst>
                <a:path extrusionOk="0" h="9387" w="9385">
                  <a:moveTo>
                    <a:pt x="8497" y="0"/>
                  </a:moveTo>
                  <a:lnTo>
                    <a:pt x="0" y="8497"/>
                  </a:lnTo>
                  <a:lnTo>
                    <a:pt x="888" y="9386"/>
                  </a:lnTo>
                  <a:lnTo>
                    <a:pt x="9385" y="890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7"/>
            <p:cNvSpPr/>
            <p:nvPr/>
          </p:nvSpPr>
          <p:spPr>
            <a:xfrm>
              <a:off x="-73655" y="3433432"/>
              <a:ext cx="666898" cy="666969"/>
            </a:xfrm>
            <a:custGeom>
              <a:rect b="b" l="l" r="r" t="t"/>
              <a:pathLst>
                <a:path extrusionOk="0" h="9386" w="9385">
                  <a:moveTo>
                    <a:pt x="8497" y="1"/>
                  </a:moveTo>
                  <a:lnTo>
                    <a:pt x="1" y="8496"/>
                  </a:lnTo>
                  <a:lnTo>
                    <a:pt x="888" y="9385"/>
                  </a:lnTo>
                  <a:lnTo>
                    <a:pt x="9385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7"/>
            <p:cNvSpPr/>
            <p:nvPr/>
          </p:nvSpPr>
          <p:spPr>
            <a:xfrm>
              <a:off x="-73726" y="3733238"/>
              <a:ext cx="666898" cy="667040"/>
            </a:xfrm>
            <a:custGeom>
              <a:rect b="b" l="l" r="r" t="t"/>
              <a:pathLst>
                <a:path extrusionOk="0" h="9387" w="9385">
                  <a:moveTo>
                    <a:pt x="8497" y="0"/>
                  </a:moveTo>
                  <a:lnTo>
                    <a:pt x="0" y="8497"/>
                  </a:lnTo>
                  <a:lnTo>
                    <a:pt x="888" y="9386"/>
                  </a:lnTo>
                  <a:lnTo>
                    <a:pt x="9385" y="889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7"/>
            <p:cNvSpPr/>
            <p:nvPr/>
          </p:nvSpPr>
          <p:spPr>
            <a:xfrm>
              <a:off x="-73655" y="4033469"/>
              <a:ext cx="666898" cy="666969"/>
            </a:xfrm>
            <a:custGeom>
              <a:rect b="b" l="l" r="r" t="t"/>
              <a:pathLst>
                <a:path extrusionOk="0" h="9386" w="9385">
                  <a:moveTo>
                    <a:pt x="8497" y="1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7"/>
            <p:cNvSpPr/>
            <p:nvPr/>
          </p:nvSpPr>
          <p:spPr>
            <a:xfrm>
              <a:off x="-73726" y="4333203"/>
              <a:ext cx="666898" cy="667040"/>
            </a:xfrm>
            <a:custGeom>
              <a:rect b="b" l="l" r="r" t="t"/>
              <a:pathLst>
                <a:path extrusionOk="0" h="9387" w="9385">
                  <a:moveTo>
                    <a:pt x="8497" y="1"/>
                  </a:moveTo>
                  <a:lnTo>
                    <a:pt x="0" y="8497"/>
                  </a:lnTo>
                  <a:lnTo>
                    <a:pt x="889" y="9387"/>
                  </a:lnTo>
                  <a:lnTo>
                    <a:pt x="9385" y="890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7"/>
            <p:cNvSpPr/>
            <p:nvPr/>
          </p:nvSpPr>
          <p:spPr>
            <a:xfrm>
              <a:off x="-73655" y="4633506"/>
              <a:ext cx="666898" cy="666898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7"/>
            <p:cNvSpPr/>
            <p:nvPr/>
          </p:nvSpPr>
          <p:spPr>
            <a:xfrm>
              <a:off x="-73655" y="4933453"/>
              <a:ext cx="666898" cy="667040"/>
            </a:xfrm>
            <a:custGeom>
              <a:rect b="b" l="l" r="r" t="t"/>
              <a:pathLst>
                <a:path extrusionOk="0" h="9387" w="9385">
                  <a:moveTo>
                    <a:pt x="8497" y="0"/>
                  </a:moveTo>
                  <a:lnTo>
                    <a:pt x="1" y="8497"/>
                  </a:lnTo>
                  <a:lnTo>
                    <a:pt x="888" y="9386"/>
                  </a:lnTo>
                  <a:lnTo>
                    <a:pt x="9385" y="890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9" name="Google Shape;459;p27"/>
          <p:cNvSpPr/>
          <p:nvPr/>
        </p:nvSpPr>
        <p:spPr>
          <a:xfrm>
            <a:off x="525075" y="1559400"/>
            <a:ext cx="508018" cy="507915"/>
          </a:xfrm>
          <a:custGeom>
            <a:rect b="b" l="l" r="r" t="t"/>
            <a:pathLst>
              <a:path extrusionOk="0" h="9850" w="9852">
                <a:moveTo>
                  <a:pt x="4927" y="2094"/>
                </a:moveTo>
                <a:cubicBezTo>
                  <a:pt x="6487" y="2094"/>
                  <a:pt x="7756" y="3364"/>
                  <a:pt x="7756" y="4925"/>
                </a:cubicBezTo>
                <a:cubicBezTo>
                  <a:pt x="7756" y="6484"/>
                  <a:pt x="6487" y="7755"/>
                  <a:pt x="4927" y="7755"/>
                </a:cubicBezTo>
                <a:cubicBezTo>
                  <a:pt x="3366" y="7755"/>
                  <a:pt x="2095" y="6484"/>
                  <a:pt x="2095" y="4925"/>
                </a:cubicBezTo>
                <a:cubicBezTo>
                  <a:pt x="2095" y="3364"/>
                  <a:pt x="3366" y="2094"/>
                  <a:pt x="4927" y="2094"/>
                </a:cubicBezTo>
                <a:close/>
                <a:moveTo>
                  <a:pt x="4927" y="0"/>
                </a:moveTo>
                <a:cubicBezTo>
                  <a:pt x="2210" y="0"/>
                  <a:pt x="0" y="2207"/>
                  <a:pt x="0" y="4925"/>
                </a:cubicBezTo>
                <a:cubicBezTo>
                  <a:pt x="0" y="7642"/>
                  <a:pt x="2210" y="9850"/>
                  <a:pt x="4927" y="9850"/>
                </a:cubicBezTo>
                <a:cubicBezTo>
                  <a:pt x="7641" y="9850"/>
                  <a:pt x="9851" y="7640"/>
                  <a:pt x="9851" y="4925"/>
                </a:cubicBezTo>
                <a:cubicBezTo>
                  <a:pt x="9851" y="2209"/>
                  <a:pt x="7641" y="0"/>
                  <a:pt x="49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27"/>
          <p:cNvSpPr txBox="1"/>
          <p:nvPr>
            <p:ph idx="2" type="title"/>
          </p:nvPr>
        </p:nvSpPr>
        <p:spPr>
          <a:xfrm>
            <a:off x="765875" y="3026375"/>
            <a:ext cx="1735800" cy="41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61" name="Google Shape;461;p27"/>
          <p:cNvSpPr txBox="1"/>
          <p:nvPr>
            <p:ph idx="1" type="subTitle"/>
          </p:nvPr>
        </p:nvSpPr>
        <p:spPr>
          <a:xfrm>
            <a:off x="765875" y="3436775"/>
            <a:ext cx="1735800" cy="7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62" name="Google Shape;462;p27"/>
          <p:cNvSpPr txBox="1"/>
          <p:nvPr>
            <p:ph idx="3" type="title"/>
          </p:nvPr>
        </p:nvSpPr>
        <p:spPr>
          <a:xfrm>
            <a:off x="2724700" y="3026375"/>
            <a:ext cx="1735800" cy="41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63" name="Google Shape;463;p27"/>
          <p:cNvSpPr txBox="1"/>
          <p:nvPr>
            <p:ph idx="4" type="subTitle"/>
          </p:nvPr>
        </p:nvSpPr>
        <p:spPr>
          <a:xfrm>
            <a:off x="2724700" y="3436775"/>
            <a:ext cx="1735800" cy="7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64" name="Google Shape;464;p27"/>
          <p:cNvSpPr txBox="1"/>
          <p:nvPr>
            <p:ph idx="5" type="title"/>
          </p:nvPr>
        </p:nvSpPr>
        <p:spPr>
          <a:xfrm>
            <a:off x="4683525" y="3026375"/>
            <a:ext cx="1735800" cy="41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65" name="Google Shape;465;p27"/>
          <p:cNvSpPr txBox="1"/>
          <p:nvPr>
            <p:ph idx="6" type="subTitle"/>
          </p:nvPr>
        </p:nvSpPr>
        <p:spPr>
          <a:xfrm>
            <a:off x="4683525" y="3436775"/>
            <a:ext cx="1735800" cy="7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66" name="Google Shape;466;p27"/>
          <p:cNvSpPr txBox="1"/>
          <p:nvPr>
            <p:ph idx="7" type="title"/>
          </p:nvPr>
        </p:nvSpPr>
        <p:spPr>
          <a:xfrm>
            <a:off x="6642350" y="3026375"/>
            <a:ext cx="1735800" cy="41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67" name="Google Shape;467;p27"/>
          <p:cNvSpPr txBox="1"/>
          <p:nvPr>
            <p:ph idx="8" type="subTitle"/>
          </p:nvPr>
        </p:nvSpPr>
        <p:spPr>
          <a:xfrm>
            <a:off x="6642350" y="3436775"/>
            <a:ext cx="1735800" cy="7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68" name="Google Shape;468;p27"/>
          <p:cNvSpPr txBox="1"/>
          <p:nvPr>
            <p:ph hasCustomPrompt="1" idx="9" type="title"/>
          </p:nvPr>
        </p:nvSpPr>
        <p:spPr>
          <a:xfrm>
            <a:off x="940175" y="2550225"/>
            <a:ext cx="1387200" cy="29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9" name="Google Shape;469;p27"/>
          <p:cNvSpPr txBox="1"/>
          <p:nvPr>
            <p:ph hasCustomPrompt="1" idx="13" type="title"/>
          </p:nvPr>
        </p:nvSpPr>
        <p:spPr>
          <a:xfrm>
            <a:off x="2899000" y="2550225"/>
            <a:ext cx="1387200" cy="29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0" name="Google Shape;470;p27"/>
          <p:cNvSpPr txBox="1"/>
          <p:nvPr>
            <p:ph hasCustomPrompt="1" idx="14" type="title"/>
          </p:nvPr>
        </p:nvSpPr>
        <p:spPr>
          <a:xfrm>
            <a:off x="4857825" y="2550225"/>
            <a:ext cx="1387200" cy="29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1" name="Google Shape;471;p27"/>
          <p:cNvSpPr txBox="1"/>
          <p:nvPr>
            <p:ph hasCustomPrompt="1" idx="15" type="title"/>
          </p:nvPr>
        </p:nvSpPr>
        <p:spPr>
          <a:xfrm>
            <a:off x="6816650" y="2550225"/>
            <a:ext cx="1387200" cy="29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 ">
  <p:cSld name="TITLE_ONLY_1_1_1"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8"/>
          <p:cNvSpPr/>
          <p:nvPr/>
        </p:nvSpPr>
        <p:spPr>
          <a:xfrm>
            <a:off x="-47125" y="1461825"/>
            <a:ext cx="9265200" cy="328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28"/>
          <p:cNvSpPr txBox="1"/>
          <p:nvPr>
            <p:ph type="title"/>
          </p:nvPr>
        </p:nvSpPr>
        <p:spPr>
          <a:xfrm>
            <a:off x="1191600" y="445000"/>
            <a:ext cx="67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5" name="Google Shape;475;p28"/>
          <p:cNvSpPr txBox="1"/>
          <p:nvPr>
            <p:ph idx="2" type="title"/>
          </p:nvPr>
        </p:nvSpPr>
        <p:spPr>
          <a:xfrm>
            <a:off x="1896018" y="1797375"/>
            <a:ext cx="2183400" cy="43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76" name="Google Shape;476;p28"/>
          <p:cNvSpPr txBox="1"/>
          <p:nvPr>
            <p:ph idx="1" type="subTitle"/>
          </p:nvPr>
        </p:nvSpPr>
        <p:spPr>
          <a:xfrm>
            <a:off x="1896046" y="2158300"/>
            <a:ext cx="2183400" cy="6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77" name="Google Shape;477;p28"/>
          <p:cNvSpPr txBox="1"/>
          <p:nvPr>
            <p:ph idx="3" type="title"/>
          </p:nvPr>
        </p:nvSpPr>
        <p:spPr>
          <a:xfrm>
            <a:off x="5064554" y="1797375"/>
            <a:ext cx="2183400" cy="43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78" name="Google Shape;478;p28"/>
          <p:cNvSpPr txBox="1"/>
          <p:nvPr>
            <p:ph idx="4" type="subTitle"/>
          </p:nvPr>
        </p:nvSpPr>
        <p:spPr>
          <a:xfrm>
            <a:off x="5064582" y="2158300"/>
            <a:ext cx="2183400" cy="6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79" name="Google Shape;479;p28"/>
          <p:cNvSpPr txBox="1"/>
          <p:nvPr>
            <p:ph idx="5" type="title"/>
          </p:nvPr>
        </p:nvSpPr>
        <p:spPr>
          <a:xfrm>
            <a:off x="1896018" y="3269475"/>
            <a:ext cx="2183400" cy="43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80" name="Google Shape;480;p28"/>
          <p:cNvSpPr txBox="1"/>
          <p:nvPr>
            <p:ph idx="6" type="subTitle"/>
          </p:nvPr>
        </p:nvSpPr>
        <p:spPr>
          <a:xfrm>
            <a:off x="1896046" y="3630400"/>
            <a:ext cx="2183400" cy="6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81" name="Google Shape;481;p28"/>
          <p:cNvSpPr txBox="1"/>
          <p:nvPr>
            <p:ph idx="7" type="title"/>
          </p:nvPr>
        </p:nvSpPr>
        <p:spPr>
          <a:xfrm>
            <a:off x="5064554" y="3269475"/>
            <a:ext cx="2183400" cy="43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82" name="Google Shape;482;p28"/>
          <p:cNvSpPr txBox="1"/>
          <p:nvPr>
            <p:ph idx="8" type="subTitle"/>
          </p:nvPr>
        </p:nvSpPr>
        <p:spPr>
          <a:xfrm>
            <a:off x="5064582" y="3630400"/>
            <a:ext cx="2183400" cy="6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/>
        </p:txBody>
      </p:sp>
      <p:grpSp>
        <p:nvGrpSpPr>
          <p:cNvPr id="483" name="Google Shape;483;p28"/>
          <p:cNvGrpSpPr/>
          <p:nvPr/>
        </p:nvGrpSpPr>
        <p:grpSpPr>
          <a:xfrm>
            <a:off x="54976" y="4790318"/>
            <a:ext cx="5173381" cy="298315"/>
            <a:chOff x="60675" y="4631750"/>
            <a:chExt cx="5865511" cy="338226"/>
          </a:xfrm>
        </p:grpSpPr>
        <p:sp>
          <p:nvSpPr>
            <p:cNvPr id="484" name="Google Shape;484;p28"/>
            <p:cNvSpPr/>
            <p:nvPr/>
          </p:nvSpPr>
          <p:spPr>
            <a:xfrm>
              <a:off x="60675" y="4845000"/>
              <a:ext cx="129975" cy="124976"/>
            </a:xfrm>
            <a:custGeom>
              <a:rect b="b" l="l" r="r" t="t"/>
              <a:pathLst>
                <a:path extrusionOk="0" h="3075" w="3198">
                  <a:moveTo>
                    <a:pt x="1660" y="1"/>
                  </a:moveTo>
                  <a:cubicBezTo>
                    <a:pt x="1037" y="1"/>
                    <a:pt x="476" y="375"/>
                    <a:pt x="239" y="950"/>
                  </a:cubicBezTo>
                  <a:cubicBezTo>
                    <a:pt x="1" y="1524"/>
                    <a:pt x="132" y="2185"/>
                    <a:pt x="572" y="2624"/>
                  </a:cubicBezTo>
                  <a:cubicBezTo>
                    <a:pt x="867" y="2919"/>
                    <a:pt x="1260" y="3075"/>
                    <a:pt x="1660" y="3075"/>
                  </a:cubicBezTo>
                  <a:cubicBezTo>
                    <a:pt x="1858" y="3075"/>
                    <a:pt x="2057" y="3037"/>
                    <a:pt x="2247" y="2958"/>
                  </a:cubicBezTo>
                  <a:cubicBezTo>
                    <a:pt x="2822" y="2720"/>
                    <a:pt x="3197" y="2159"/>
                    <a:pt x="3197" y="1538"/>
                  </a:cubicBezTo>
                  <a:cubicBezTo>
                    <a:pt x="3197" y="688"/>
                    <a:pt x="2508" y="1"/>
                    <a:pt x="166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351270" y="4845000"/>
              <a:ext cx="129934" cy="124976"/>
            </a:xfrm>
            <a:custGeom>
              <a:rect b="b" l="l" r="r" t="t"/>
              <a:pathLst>
                <a:path extrusionOk="0" h="3075" w="3197">
                  <a:moveTo>
                    <a:pt x="1658" y="1"/>
                  </a:moveTo>
                  <a:cubicBezTo>
                    <a:pt x="1037" y="1"/>
                    <a:pt x="476" y="375"/>
                    <a:pt x="237" y="950"/>
                  </a:cubicBezTo>
                  <a:cubicBezTo>
                    <a:pt x="0" y="1524"/>
                    <a:pt x="131" y="2185"/>
                    <a:pt x="571" y="2624"/>
                  </a:cubicBezTo>
                  <a:cubicBezTo>
                    <a:pt x="866" y="2919"/>
                    <a:pt x="1260" y="3075"/>
                    <a:pt x="1660" y="3075"/>
                  </a:cubicBezTo>
                  <a:cubicBezTo>
                    <a:pt x="1858" y="3075"/>
                    <a:pt x="2057" y="3037"/>
                    <a:pt x="2247" y="2958"/>
                  </a:cubicBezTo>
                  <a:cubicBezTo>
                    <a:pt x="2821" y="2720"/>
                    <a:pt x="3197" y="2159"/>
                    <a:pt x="3197" y="1538"/>
                  </a:cubicBezTo>
                  <a:cubicBezTo>
                    <a:pt x="3195" y="688"/>
                    <a:pt x="2508" y="1"/>
                    <a:pt x="1658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641824" y="4845000"/>
              <a:ext cx="129893" cy="124976"/>
            </a:xfrm>
            <a:custGeom>
              <a:rect b="b" l="l" r="r" t="t"/>
              <a:pathLst>
                <a:path extrusionOk="0" h="3075" w="3196">
                  <a:moveTo>
                    <a:pt x="1659" y="1"/>
                  </a:moveTo>
                  <a:cubicBezTo>
                    <a:pt x="1037" y="1"/>
                    <a:pt x="476" y="375"/>
                    <a:pt x="238" y="950"/>
                  </a:cubicBezTo>
                  <a:cubicBezTo>
                    <a:pt x="1" y="1524"/>
                    <a:pt x="132" y="2185"/>
                    <a:pt x="572" y="2624"/>
                  </a:cubicBezTo>
                  <a:cubicBezTo>
                    <a:pt x="866" y="2919"/>
                    <a:pt x="1259" y="3075"/>
                    <a:pt x="1659" y="3075"/>
                  </a:cubicBezTo>
                  <a:cubicBezTo>
                    <a:pt x="1857" y="3075"/>
                    <a:pt x="2057" y="3037"/>
                    <a:pt x="2247" y="2958"/>
                  </a:cubicBezTo>
                  <a:cubicBezTo>
                    <a:pt x="2822" y="2720"/>
                    <a:pt x="3196" y="2159"/>
                    <a:pt x="3196" y="1538"/>
                  </a:cubicBezTo>
                  <a:cubicBezTo>
                    <a:pt x="3196" y="688"/>
                    <a:pt x="2508" y="1"/>
                    <a:pt x="1659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932337" y="4845000"/>
              <a:ext cx="129975" cy="124976"/>
            </a:xfrm>
            <a:custGeom>
              <a:rect b="b" l="l" r="r" t="t"/>
              <a:pathLst>
                <a:path extrusionOk="0" h="3075" w="3198">
                  <a:moveTo>
                    <a:pt x="1660" y="1"/>
                  </a:moveTo>
                  <a:cubicBezTo>
                    <a:pt x="1037" y="1"/>
                    <a:pt x="478" y="375"/>
                    <a:pt x="239" y="950"/>
                  </a:cubicBezTo>
                  <a:cubicBezTo>
                    <a:pt x="1" y="1524"/>
                    <a:pt x="133" y="2185"/>
                    <a:pt x="572" y="2624"/>
                  </a:cubicBezTo>
                  <a:cubicBezTo>
                    <a:pt x="867" y="2919"/>
                    <a:pt x="1260" y="3075"/>
                    <a:pt x="1660" y="3075"/>
                  </a:cubicBezTo>
                  <a:cubicBezTo>
                    <a:pt x="1858" y="3075"/>
                    <a:pt x="2058" y="3037"/>
                    <a:pt x="2247" y="2958"/>
                  </a:cubicBezTo>
                  <a:cubicBezTo>
                    <a:pt x="2823" y="2720"/>
                    <a:pt x="3197" y="2159"/>
                    <a:pt x="3197" y="1538"/>
                  </a:cubicBezTo>
                  <a:cubicBezTo>
                    <a:pt x="3197" y="688"/>
                    <a:pt x="2508" y="1"/>
                    <a:pt x="166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1222932" y="4845000"/>
              <a:ext cx="129934" cy="124976"/>
            </a:xfrm>
            <a:custGeom>
              <a:rect b="b" l="l" r="r" t="t"/>
              <a:pathLst>
                <a:path extrusionOk="0" h="3075" w="3197">
                  <a:moveTo>
                    <a:pt x="1660" y="1"/>
                  </a:moveTo>
                  <a:cubicBezTo>
                    <a:pt x="1037" y="1"/>
                    <a:pt x="476" y="375"/>
                    <a:pt x="239" y="950"/>
                  </a:cubicBezTo>
                  <a:cubicBezTo>
                    <a:pt x="0" y="1524"/>
                    <a:pt x="131" y="2185"/>
                    <a:pt x="572" y="2624"/>
                  </a:cubicBezTo>
                  <a:cubicBezTo>
                    <a:pt x="866" y="2919"/>
                    <a:pt x="1260" y="3075"/>
                    <a:pt x="1660" y="3075"/>
                  </a:cubicBezTo>
                  <a:cubicBezTo>
                    <a:pt x="1858" y="3075"/>
                    <a:pt x="2057" y="3037"/>
                    <a:pt x="2247" y="2958"/>
                  </a:cubicBezTo>
                  <a:cubicBezTo>
                    <a:pt x="2821" y="2720"/>
                    <a:pt x="3197" y="2159"/>
                    <a:pt x="3197" y="1538"/>
                  </a:cubicBezTo>
                  <a:cubicBezTo>
                    <a:pt x="3197" y="688"/>
                    <a:pt x="2508" y="1"/>
                    <a:pt x="166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196584" y="4631750"/>
              <a:ext cx="129934" cy="125016"/>
            </a:xfrm>
            <a:custGeom>
              <a:rect b="b" l="l" r="r" t="t"/>
              <a:pathLst>
                <a:path extrusionOk="0" h="3076" w="3197">
                  <a:moveTo>
                    <a:pt x="1660" y="0"/>
                  </a:moveTo>
                  <a:cubicBezTo>
                    <a:pt x="1037" y="0"/>
                    <a:pt x="477" y="376"/>
                    <a:pt x="239" y="950"/>
                  </a:cubicBezTo>
                  <a:cubicBezTo>
                    <a:pt x="0" y="1524"/>
                    <a:pt x="133" y="2185"/>
                    <a:pt x="572" y="2625"/>
                  </a:cubicBezTo>
                  <a:cubicBezTo>
                    <a:pt x="866" y="2920"/>
                    <a:pt x="1259" y="3076"/>
                    <a:pt x="1658" y="3076"/>
                  </a:cubicBezTo>
                  <a:cubicBezTo>
                    <a:pt x="1857" y="3076"/>
                    <a:pt x="2057" y="3037"/>
                    <a:pt x="2247" y="2958"/>
                  </a:cubicBezTo>
                  <a:cubicBezTo>
                    <a:pt x="2823" y="2721"/>
                    <a:pt x="3197" y="2160"/>
                    <a:pt x="3197" y="1539"/>
                  </a:cubicBezTo>
                  <a:cubicBezTo>
                    <a:pt x="3197" y="689"/>
                    <a:pt x="2508" y="0"/>
                    <a:pt x="1660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487138" y="4631750"/>
              <a:ext cx="129975" cy="125016"/>
            </a:xfrm>
            <a:custGeom>
              <a:rect b="b" l="l" r="r" t="t"/>
              <a:pathLst>
                <a:path extrusionOk="0" h="3076" w="3198">
                  <a:moveTo>
                    <a:pt x="1660" y="0"/>
                  </a:moveTo>
                  <a:cubicBezTo>
                    <a:pt x="1037" y="0"/>
                    <a:pt x="476" y="376"/>
                    <a:pt x="239" y="950"/>
                  </a:cubicBezTo>
                  <a:cubicBezTo>
                    <a:pt x="1" y="1524"/>
                    <a:pt x="132" y="2185"/>
                    <a:pt x="572" y="2625"/>
                  </a:cubicBezTo>
                  <a:cubicBezTo>
                    <a:pt x="866" y="2920"/>
                    <a:pt x="1259" y="3076"/>
                    <a:pt x="1659" y="3076"/>
                  </a:cubicBezTo>
                  <a:cubicBezTo>
                    <a:pt x="1857" y="3076"/>
                    <a:pt x="2057" y="3037"/>
                    <a:pt x="2248" y="2958"/>
                  </a:cubicBezTo>
                  <a:cubicBezTo>
                    <a:pt x="2822" y="2721"/>
                    <a:pt x="3197" y="2160"/>
                    <a:pt x="3197" y="1539"/>
                  </a:cubicBezTo>
                  <a:cubicBezTo>
                    <a:pt x="3197" y="689"/>
                    <a:pt x="2508" y="0"/>
                    <a:pt x="1660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8"/>
            <p:cNvSpPr/>
            <p:nvPr/>
          </p:nvSpPr>
          <p:spPr>
            <a:xfrm>
              <a:off x="777733" y="4631750"/>
              <a:ext cx="129934" cy="125016"/>
            </a:xfrm>
            <a:custGeom>
              <a:rect b="b" l="l" r="r" t="t"/>
              <a:pathLst>
                <a:path extrusionOk="0" h="3076" w="3197">
                  <a:moveTo>
                    <a:pt x="1658" y="0"/>
                  </a:moveTo>
                  <a:cubicBezTo>
                    <a:pt x="1037" y="0"/>
                    <a:pt x="476" y="376"/>
                    <a:pt x="237" y="950"/>
                  </a:cubicBezTo>
                  <a:cubicBezTo>
                    <a:pt x="0" y="1524"/>
                    <a:pt x="131" y="2185"/>
                    <a:pt x="572" y="2625"/>
                  </a:cubicBezTo>
                  <a:cubicBezTo>
                    <a:pt x="866" y="2920"/>
                    <a:pt x="1259" y="3076"/>
                    <a:pt x="1658" y="3076"/>
                  </a:cubicBezTo>
                  <a:cubicBezTo>
                    <a:pt x="1857" y="3076"/>
                    <a:pt x="2057" y="3037"/>
                    <a:pt x="2247" y="2958"/>
                  </a:cubicBezTo>
                  <a:cubicBezTo>
                    <a:pt x="2821" y="2721"/>
                    <a:pt x="3197" y="2160"/>
                    <a:pt x="3197" y="1539"/>
                  </a:cubicBezTo>
                  <a:cubicBezTo>
                    <a:pt x="3195" y="689"/>
                    <a:pt x="2508" y="0"/>
                    <a:pt x="1658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8"/>
            <p:cNvSpPr/>
            <p:nvPr/>
          </p:nvSpPr>
          <p:spPr>
            <a:xfrm>
              <a:off x="1068287" y="4631750"/>
              <a:ext cx="129893" cy="125016"/>
            </a:xfrm>
            <a:custGeom>
              <a:rect b="b" l="l" r="r" t="t"/>
              <a:pathLst>
                <a:path extrusionOk="0" h="3076" w="3196">
                  <a:moveTo>
                    <a:pt x="1659" y="0"/>
                  </a:moveTo>
                  <a:cubicBezTo>
                    <a:pt x="1037" y="0"/>
                    <a:pt x="476" y="376"/>
                    <a:pt x="238" y="950"/>
                  </a:cubicBezTo>
                  <a:cubicBezTo>
                    <a:pt x="1" y="1524"/>
                    <a:pt x="132" y="2185"/>
                    <a:pt x="572" y="2625"/>
                  </a:cubicBezTo>
                  <a:cubicBezTo>
                    <a:pt x="865" y="2920"/>
                    <a:pt x="1258" y="3076"/>
                    <a:pt x="1658" y="3076"/>
                  </a:cubicBezTo>
                  <a:cubicBezTo>
                    <a:pt x="1856" y="3076"/>
                    <a:pt x="2057" y="3037"/>
                    <a:pt x="2248" y="2958"/>
                  </a:cubicBezTo>
                  <a:cubicBezTo>
                    <a:pt x="2822" y="2721"/>
                    <a:pt x="3196" y="2160"/>
                    <a:pt x="3196" y="1539"/>
                  </a:cubicBezTo>
                  <a:cubicBezTo>
                    <a:pt x="3196" y="689"/>
                    <a:pt x="2508" y="0"/>
                    <a:pt x="165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8"/>
            <p:cNvSpPr/>
            <p:nvPr/>
          </p:nvSpPr>
          <p:spPr>
            <a:xfrm>
              <a:off x="1358800" y="4631750"/>
              <a:ext cx="129975" cy="125016"/>
            </a:xfrm>
            <a:custGeom>
              <a:rect b="b" l="l" r="r" t="t"/>
              <a:pathLst>
                <a:path extrusionOk="0" h="3076" w="3198">
                  <a:moveTo>
                    <a:pt x="1660" y="0"/>
                  </a:moveTo>
                  <a:cubicBezTo>
                    <a:pt x="1037" y="0"/>
                    <a:pt x="478" y="376"/>
                    <a:pt x="239" y="950"/>
                  </a:cubicBezTo>
                  <a:cubicBezTo>
                    <a:pt x="1" y="1524"/>
                    <a:pt x="133" y="2185"/>
                    <a:pt x="572" y="2625"/>
                  </a:cubicBezTo>
                  <a:cubicBezTo>
                    <a:pt x="866" y="2920"/>
                    <a:pt x="1259" y="3076"/>
                    <a:pt x="1659" y="3076"/>
                  </a:cubicBezTo>
                  <a:cubicBezTo>
                    <a:pt x="1857" y="3076"/>
                    <a:pt x="2057" y="3037"/>
                    <a:pt x="2248" y="2958"/>
                  </a:cubicBezTo>
                  <a:cubicBezTo>
                    <a:pt x="2823" y="2721"/>
                    <a:pt x="3197" y="2160"/>
                    <a:pt x="3197" y="1539"/>
                  </a:cubicBezTo>
                  <a:cubicBezTo>
                    <a:pt x="3197" y="689"/>
                    <a:pt x="2508" y="0"/>
                    <a:pt x="1660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8"/>
            <p:cNvSpPr/>
            <p:nvPr/>
          </p:nvSpPr>
          <p:spPr>
            <a:xfrm>
              <a:off x="1531050" y="4845000"/>
              <a:ext cx="129975" cy="124976"/>
            </a:xfrm>
            <a:custGeom>
              <a:rect b="b" l="l" r="r" t="t"/>
              <a:pathLst>
                <a:path extrusionOk="0" h="3075" w="3198">
                  <a:moveTo>
                    <a:pt x="1660" y="1"/>
                  </a:moveTo>
                  <a:cubicBezTo>
                    <a:pt x="1037" y="1"/>
                    <a:pt x="476" y="375"/>
                    <a:pt x="239" y="950"/>
                  </a:cubicBezTo>
                  <a:cubicBezTo>
                    <a:pt x="1" y="1524"/>
                    <a:pt x="132" y="2185"/>
                    <a:pt x="572" y="2624"/>
                  </a:cubicBezTo>
                  <a:cubicBezTo>
                    <a:pt x="867" y="2919"/>
                    <a:pt x="1260" y="3075"/>
                    <a:pt x="1660" y="3075"/>
                  </a:cubicBezTo>
                  <a:cubicBezTo>
                    <a:pt x="1858" y="3075"/>
                    <a:pt x="2057" y="3037"/>
                    <a:pt x="2247" y="2958"/>
                  </a:cubicBezTo>
                  <a:cubicBezTo>
                    <a:pt x="2822" y="2720"/>
                    <a:pt x="3197" y="2159"/>
                    <a:pt x="3197" y="1538"/>
                  </a:cubicBezTo>
                  <a:cubicBezTo>
                    <a:pt x="3197" y="688"/>
                    <a:pt x="2508" y="1"/>
                    <a:pt x="166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8"/>
            <p:cNvSpPr/>
            <p:nvPr/>
          </p:nvSpPr>
          <p:spPr>
            <a:xfrm>
              <a:off x="1821645" y="4845000"/>
              <a:ext cx="129934" cy="124976"/>
            </a:xfrm>
            <a:custGeom>
              <a:rect b="b" l="l" r="r" t="t"/>
              <a:pathLst>
                <a:path extrusionOk="0" h="3075" w="3197">
                  <a:moveTo>
                    <a:pt x="1658" y="1"/>
                  </a:moveTo>
                  <a:cubicBezTo>
                    <a:pt x="1037" y="1"/>
                    <a:pt x="476" y="375"/>
                    <a:pt x="237" y="950"/>
                  </a:cubicBezTo>
                  <a:cubicBezTo>
                    <a:pt x="0" y="1524"/>
                    <a:pt x="131" y="2185"/>
                    <a:pt x="571" y="2624"/>
                  </a:cubicBezTo>
                  <a:cubicBezTo>
                    <a:pt x="866" y="2919"/>
                    <a:pt x="1260" y="3075"/>
                    <a:pt x="1660" y="3075"/>
                  </a:cubicBezTo>
                  <a:cubicBezTo>
                    <a:pt x="1858" y="3075"/>
                    <a:pt x="2057" y="3037"/>
                    <a:pt x="2247" y="2958"/>
                  </a:cubicBezTo>
                  <a:cubicBezTo>
                    <a:pt x="2821" y="2720"/>
                    <a:pt x="3197" y="2159"/>
                    <a:pt x="3197" y="1538"/>
                  </a:cubicBezTo>
                  <a:cubicBezTo>
                    <a:pt x="3195" y="688"/>
                    <a:pt x="2508" y="1"/>
                    <a:pt x="1658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8"/>
            <p:cNvSpPr/>
            <p:nvPr/>
          </p:nvSpPr>
          <p:spPr>
            <a:xfrm>
              <a:off x="2112199" y="4845000"/>
              <a:ext cx="129893" cy="124976"/>
            </a:xfrm>
            <a:custGeom>
              <a:rect b="b" l="l" r="r" t="t"/>
              <a:pathLst>
                <a:path extrusionOk="0" h="3075" w="3196">
                  <a:moveTo>
                    <a:pt x="1659" y="1"/>
                  </a:moveTo>
                  <a:cubicBezTo>
                    <a:pt x="1037" y="1"/>
                    <a:pt x="476" y="375"/>
                    <a:pt x="238" y="950"/>
                  </a:cubicBezTo>
                  <a:cubicBezTo>
                    <a:pt x="1" y="1524"/>
                    <a:pt x="132" y="2185"/>
                    <a:pt x="572" y="2624"/>
                  </a:cubicBezTo>
                  <a:cubicBezTo>
                    <a:pt x="866" y="2919"/>
                    <a:pt x="1259" y="3075"/>
                    <a:pt x="1659" y="3075"/>
                  </a:cubicBezTo>
                  <a:cubicBezTo>
                    <a:pt x="1857" y="3075"/>
                    <a:pt x="2057" y="3037"/>
                    <a:pt x="2247" y="2958"/>
                  </a:cubicBezTo>
                  <a:cubicBezTo>
                    <a:pt x="2822" y="2720"/>
                    <a:pt x="3196" y="2159"/>
                    <a:pt x="3196" y="1538"/>
                  </a:cubicBezTo>
                  <a:cubicBezTo>
                    <a:pt x="3196" y="688"/>
                    <a:pt x="2508" y="1"/>
                    <a:pt x="1659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8"/>
            <p:cNvSpPr/>
            <p:nvPr/>
          </p:nvSpPr>
          <p:spPr>
            <a:xfrm>
              <a:off x="2402713" y="4845000"/>
              <a:ext cx="129975" cy="124976"/>
            </a:xfrm>
            <a:custGeom>
              <a:rect b="b" l="l" r="r" t="t"/>
              <a:pathLst>
                <a:path extrusionOk="0" h="3075" w="3198">
                  <a:moveTo>
                    <a:pt x="1660" y="1"/>
                  </a:moveTo>
                  <a:cubicBezTo>
                    <a:pt x="1037" y="1"/>
                    <a:pt x="478" y="375"/>
                    <a:pt x="239" y="950"/>
                  </a:cubicBezTo>
                  <a:cubicBezTo>
                    <a:pt x="1" y="1524"/>
                    <a:pt x="133" y="2185"/>
                    <a:pt x="572" y="2624"/>
                  </a:cubicBezTo>
                  <a:cubicBezTo>
                    <a:pt x="867" y="2919"/>
                    <a:pt x="1260" y="3075"/>
                    <a:pt x="1660" y="3075"/>
                  </a:cubicBezTo>
                  <a:cubicBezTo>
                    <a:pt x="1858" y="3075"/>
                    <a:pt x="2058" y="3037"/>
                    <a:pt x="2247" y="2958"/>
                  </a:cubicBezTo>
                  <a:cubicBezTo>
                    <a:pt x="2823" y="2720"/>
                    <a:pt x="3197" y="2159"/>
                    <a:pt x="3197" y="1538"/>
                  </a:cubicBezTo>
                  <a:cubicBezTo>
                    <a:pt x="3197" y="688"/>
                    <a:pt x="2508" y="1"/>
                    <a:pt x="166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8"/>
            <p:cNvSpPr/>
            <p:nvPr/>
          </p:nvSpPr>
          <p:spPr>
            <a:xfrm>
              <a:off x="2693307" y="4845000"/>
              <a:ext cx="129934" cy="124976"/>
            </a:xfrm>
            <a:custGeom>
              <a:rect b="b" l="l" r="r" t="t"/>
              <a:pathLst>
                <a:path extrusionOk="0" h="3075" w="3197">
                  <a:moveTo>
                    <a:pt x="1660" y="1"/>
                  </a:moveTo>
                  <a:cubicBezTo>
                    <a:pt x="1037" y="1"/>
                    <a:pt x="476" y="375"/>
                    <a:pt x="239" y="950"/>
                  </a:cubicBezTo>
                  <a:cubicBezTo>
                    <a:pt x="0" y="1524"/>
                    <a:pt x="131" y="2185"/>
                    <a:pt x="572" y="2624"/>
                  </a:cubicBezTo>
                  <a:cubicBezTo>
                    <a:pt x="866" y="2919"/>
                    <a:pt x="1260" y="3075"/>
                    <a:pt x="1660" y="3075"/>
                  </a:cubicBezTo>
                  <a:cubicBezTo>
                    <a:pt x="1858" y="3075"/>
                    <a:pt x="2057" y="3037"/>
                    <a:pt x="2247" y="2958"/>
                  </a:cubicBezTo>
                  <a:cubicBezTo>
                    <a:pt x="2821" y="2720"/>
                    <a:pt x="3197" y="2159"/>
                    <a:pt x="3197" y="1538"/>
                  </a:cubicBezTo>
                  <a:cubicBezTo>
                    <a:pt x="3197" y="688"/>
                    <a:pt x="2508" y="1"/>
                    <a:pt x="166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8"/>
            <p:cNvSpPr/>
            <p:nvPr/>
          </p:nvSpPr>
          <p:spPr>
            <a:xfrm>
              <a:off x="1666959" y="4631750"/>
              <a:ext cx="129934" cy="125016"/>
            </a:xfrm>
            <a:custGeom>
              <a:rect b="b" l="l" r="r" t="t"/>
              <a:pathLst>
                <a:path extrusionOk="0" h="3076" w="3197">
                  <a:moveTo>
                    <a:pt x="1660" y="0"/>
                  </a:moveTo>
                  <a:cubicBezTo>
                    <a:pt x="1037" y="0"/>
                    <a:pt x="477" y="376"/>
                    <a:pt x="239" y="950"/>
                  </a:cubicBezTo>
                  <a:cubicBezTo>
                    <a:pt x="0" y="1524"/>
                    <a:pt x="133" y="2185"/>
                    <a:pt x="572" y="2625"/>
                  </a:cubicBezTo>
                  <a:cubicBezTo>
                    <a:pt x="866" y="2920"/>
                    <a:pt x="1259" y="3076"/>
                    <a:pt x="1658" y="3076"/>
                  </a:cubicBezTo>
                  <a:cubicBezTo>
                    <a:pt x="1857" y="3076"/>
                    <a:pt x="2057" y="3037"/>
                    <a:pt x="2247" y="2958"/>
                  </a:cubicBezTo>
                  <a:cubicBezTo>
                    <a:pt x="2823" y="2721"/>
                    <a:pt x="3197" y="2160"/>
                    <a:pt x="3197" y="1539"/>
                  </a:cubicBezTo>
                  <a:cubicBezTo>
                    <a:pt x="3197" y="689"/>
                    <a:pt x="2508" y="0"/>
                    <a:pt x="1660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8"/>
            <p:cNvSpPr/>
            <p:nvPr/>
          </p:nvSpPr>
          <p:spPr>
            <a:xfrm>
              <a:off x="1957513" y="4631750"/>
              <a:ext cx="129975" cy="125016"/>
            </a:xfrm>
            <a:custGeom>
              <a:rect b="b" l="l" r="r" t="t"/>
              <a:pathLst>
                <a:path extrusionOk="0" h="3076" w="3198">
                  <a:moveTo>
                    <a:pt x="1660" y="0"/>
                  </a:moveTo>
                  <a:cubicBezTo>
                    <a:pt x="1037" y="0"/>
                    <a:pt x="476" y="376"/>
                    <a:pt x="239" y="950"/>
                  </a:cubicBezTo>
                  <a:cubicBezTo>
                    <a:pt x="1" y="1524"/>
                    <a:pt x="132" y="2185"/>
                    <a:pt x="572" y="2625"/>
                  </a:cubicBezTo>
                  <a:cubicBezTo>
                    <a:pt x="866" y="2920"/>
                    <a:pt x="1259" y="3076"/>
                    <a:pt x="1659" y="3076"/>
                  </a:cubicBezTo>
                  <a:cubicBezTo>
                    <a:pt x="1857" y="3076"/>
                    <a:pt x="2057" y="3037"/>
                    <a:pt x="2248" y="2958"/>
                  </a:cubicBezTo>
                  <a:cubicBezTo>
                    <a:pt x="2822" y="2721"/>
                    <a:pt x="3197" y="2160"/>
                    <a:pt x="3197" y="1539"/>
                  </a:cubicBezTo>
                  <a:cubicBezTo>
                    <a:pt x="3197" y="689"/>
                    <a:pt x="2508" y="0"/>
                    <a:pt x="1660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8"/>
            <p:cNvSpPr/>
            <p:nvPr/>
          </p:nvSpPr>
          <p:spPr>
            <a:xfrm>
              <a:off x="2248108" y="4631750"/>
              <a:ext cx="129934" cy="125016"/>
            </a:xfrm>
            <a:custGeom>
              <a:rect b="b" l="l" r="r" t="t"/>
              <a:pathLst>
                <a:path extrusionOk="0" h="3076" w="3197">
                  <a:moveTo>
                    <a:pt x="1658" y="0"/>
                  </a:moveTo>
                  <a:cubicBezTo>
                    <a:pt x="1037" y="0"/>
                    <a:pt x="476" y="376"/>
                    <a:pt x="237" y="950"/>
                  </a:cubicBezTo>
                  <a:cubicBezTo>
                    <a:pt x="0" y="1524"/>
                    <a:pt x="131" y="2185"/>
                    <a:pt x="572" y="2625"/>
                  </a:cubicBezTo>
                  <a:cubicBezTo>
                    <a:pt x="866" y="2920"/>
                    <a:pt x="1259" y="3076"/>
                    <a:pt x="1658" y="3076"/>
                  </a:cubicBezTo>
                  <a:cubicBezTo>
                    <a:pt x="1857" y="3076"/>
                    <a:pt x="2057" y="3037"/>
                    <a:pt x="2247" y="2958"/>
                  </a:cubicBezTo>
                  <a:cubicBezTo>
                    <a:pt x="2821" y="2721"/>
                    <a:pt x="3197" y="2160"/>
                    <a:pt x="3197" y="1539"/>
                  </a:cubicBezTo>
                  <a:cubicBezTo>
                    <a:pt x="3195" y="689"/>
                    <a:pt x="2508" y="0"/>
                    <a:pt x="1658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8"/>
            <p:cNvSpPr/>
            <p:nvPr/>
          </p:nvSpPr>
          <p:spPr>
            <a:xfrm>
              <a:off x="2538662" y="4631750"/>
              <a:ext cx="129893" cy="125016"/>
            </a:xfrm>
            <a:custGeom>
              <a:rect b="b" l="l" r="r" t="t"/>
              <a:pathLst>
                <a:path extrusionOk="0" h="3076" w="3196">
                  <a:moveTo>
                    <a:pt x="1659" y="0"/>
                  </a:moveTo>
                  <a:cubicBezTo>
                    <a:pt x="1037" y="0"/>
                    <a:pt x="476" y="376"/>
                    <a:pt x="238" y="950"/>
                  </a:cubicBezTo>
                  <a:cubicBezTo>
                    <a:pt x="1" y="1524"/>
                    <a:pt x="132" y="2185"/>
                    <a:pt x="572" y="2625"/>
                  </a:cubicBezTo>
                  <a:cubicBezTo>
                    <a:pt x="865" y="2920"/>
                    <a:pt x="1258" y="3076"/>
                    <a:pt x="1658" y="3076"/>
                  </a:cubicBezTo>
                  <a:cubicBezTo>
                    <a:pt x="1856" y="3076"/>
                    <a:pt x="2057" y="3037"/>
                    <a:pt x="2248" y="2958"/>
                  </a:cubicBezTo>
                  <a:cubicBezTo>
                    <a:pt x="2822" y="2721"/>
                    <a:pt x="3196" y="2160"/>
                    <a:pt x="3196" y="1539"/>
                  </a:cubicBezTo>
                  <a:cubicBezTo>
                    <a:pt x="3196" y="689"/>
                    <a:pt x="2508" y="0"/>
                    <a:pt x="165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8"/>
            <p:cNvSpPr/>
            <p:nvPr/>
          </p:nvSpPr>
          <p:spPr>
            <a:xfrm>
              <a:off x="2829175" y="4631750"/>
              <a:ext cx="129975" cy="125016"/>
            </a:xfrm>
            <a:custGeom>
              <a:rect b="b" l="l" r="r" t="t"/>
              <a:pathLst>
                <a:path extrusionOk="0" h="3076" w="3198">
                  <a:moveTo>
                    <a:pt x="1660" y="0"/>
                  </a:moveTo>
                  <a:cubicBezTo>
                    <a:pt x="1037" y="0"/>
                    <a:pt x="478" y="376"/>
                    <a:pt x="239" y="950"/>
                  </a:cubicBezTo>
                  <a:cubicBezTo>
                    <a:pt x="1" y="1524"/>
                    <a:pt x="133" y="2185"/>
                    <a:pt x="572" y="2625"/>
                  </a:cubicBezTo>
                  <a:cubicBezTo>
                    <a:pt x="866" y="2920"/>
                    <a:pt x="1259" y="3076"/>
                    <a:pt x="1659" y="3076"/>
                  </a:cubicBezTo>
                  <a:cubicBezTo>
                    <a:pt x="1857" y="3076"/>
                    <a:pt x="2057" y="3037"/>
                    <a:pt x="2248" y="2958"/>
                  </a:cubicBezTo>
                  <a:cubicBezTo>
                    <a:pt x="2823" y="2721"/>
                    <a:pt x="3197" y="2160"/>
                    <a:pt x="3197" y="1539"/>
                  </a:cubicBezTo>
                  <a:cubicBezTo>
                    <a:pt x="3197" y="689"/>
                    <a:pt x="2508" y="0"/>
                    <a:pt x="1660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8"/>
            <p:cNvSpPr/>
            <p:nvPr/>
          </p:nvSpPr>
          <p:spPr>
            <a:xfrm>
              <a:off x="3027711" y="4845000"/>
              <a:ext cx="129975" cy="124976"/>
            </a:xfrm>
            <a:custGeom>
              <a:rect b="b" l="l" r="r" t="t"/>
              <a:pathLst>
                <a:path extrusionOk="0" h="3075" w="3198">
                  <a:moveTo>
                    <a:pt x="1660" y="1"/>
                  </a:moveTo>
                  <a:cubicBezTo>
                    <a:pt x="1037" y="1"/>
                    <a:pt x="476" y="375"/>
                    <a:pt x="239" y="950"/>
                  </a:cubicBezTo>
                  <a:cubicBezTo>
                    <a:pt x="1" y="1524"/>
                    <a:pt x="132" y="2185"/>
                    <a:pt x="572" y="2624"/>
                  </a:cubicBezTo>
                  <a:cubicBezTo>
                    <a:pt x="867" y="2919"/>
                    <a:pt x="1260" y="3075"/>
                    <a:pt x="1660" y="3075"/>
                  </a:cubicBezTo>
                  <a:cubicBezTo>
                    <a:pt x="1858" y="3075"/>
                    <a:pt x="2057" y="3037"/>
                    <a:pt x="2247" y="2958"/>
                  </a:cubicBezTo>
                  <a:cubicBezTo>
                    <a:pt x="2822" y="2720"/>
                    <a:pt x="3197" y="2159"/>
                    <a:pt x="3197" y="1538"/>
                  </a:cubicBezTo>
                  <a:cubicBezTo>
                    <a:pt x="3197" y="688"/>
                    <a:pt x="2508" y="1"/>
                    <a:pt x="166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8"/>
            <p:cNvSpPr/>
            <p:nvPr/>
          </p:nvSpPr>
          <p:spPr>
            <a:xfrm>
              <a:off x="3318306" y="4845000"/>
              <a:ext cx="129934" cy="124976"/>
            </a:xfrm>
            <a:custGeom>
              <a:rect b="b" l="l" r="r" t="t"/>
              <a:pathLst>
                <a:path extrusionOk="0" h="3075" w="3197">
                  <a:moveTo>
                    <a:pt x="1658" y="1"/>
                  </a:moveTo>
                  <a:cubicBezTo>
                    <a:pt x="1037" y="1"/>
                    <a:pt x="476" y="375"/>
                    <a:pt x="237" y="950"/>
                  </a:cubicBezTo>
                  <a:cubicBezTo>
                    <a:pt x="0" y="1524"/>
                    <a:pt x="131" y="2185"/>
                    <a:pt x="571" y="2624"/>
                  </a:cubicBezTo>
                  <a:cubicBezTo>
                    <a:pt x="866" y="2919"/>
                    <a:pt x="1260" y="3075"/>
                    <a:pt x="1660" y="3075"/>
                  </a:cubicBezTo>
                  <a:cubicBezTo>
                    <a:pt x="1858" y="3075"/>
                    <a:pt x="2057" y="3037"/>
                    <a:pt x="2247" y="2958"/>
                  </a:cubicBezTo>
                  <a:cubicBezTo>
                    <a:pt x="2821" y="2720"/>
                    <a:pt x="3197" y="2159"/>
                    <a:pt x="3197" y="1538"/>
                  </a:cubicBezTo>
                  <a:cubicBezTo>
                    <a:pt x="3195" y="688"/>
                    <a:pt x="2508" y="1"/>
                    <a:pt x="1658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8"/>
            <p:cNvSpPr/>
            <p:nvPr/>
          </p:nvSpPr>
          <p:spPr>
            <a:xfrm>
              <a:off x="3608860" y="4845000"/>
              <a:ext cx="129893" cy="124976"/>
            </a:xfrm>
            <a:custGeom>
              <a:rect b="b" l="l" r="r" t="t"/>
              <a:pathLst>
                <a:path extrusionOk="0" h="3075" w="3196">
                  <a:moveTo>
                    <a:pt x="1659" y="1"/>
                  </a:moveTo>
                  <a:cubicBezTo>
                    <a:pt x="1037" y="1"/>
                    <a:pt x="476" y="375"/>
                    <a:pt x="238" y="950"/>
                  </a:cubicBezTo>
                  <a:cubicBezTo>
                    <a:pt x="1" y="1524"/>
                    <a:pt x="132" y="2185"/>
                    <a:pt x="572" y="2624"/>
                  </a:cubicBezTo>
                  <a:cubicBezTo>
                    <a:pt x="866" y="2919"/>
                    <a:pt x="1259" y="3075"/>
                    <a:pt x="1659" y="3075"/>
                  </a:cubicBezTo>
                  <a:cubicBezTo>
                    <a:pt x="1857" y="3075"/>
                    <a:pt x="2057" y="3037"/>
                    <a:pt x="2247" y="2958"/>
                  </a:cubicBezTo>
                  <a:cubicBezTo>
                    <a:pt x="2822" y="2720"/>
                    <a:pt x="3196" y="2159"/>
                    <a:pt x="3196" y="1538"/>
                  </a:cubicBezTo>
                  <a:cubicBezTo>
                    <a:pt x="3196" y="688"/>
                    <a:pt x="2508" y="1"/>
                    <a:pt x="1659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8"/>
            <p:cNvSpPr/>
            <p:nvPr/>
          </p:nvSpPr>
          <p:spPr>
            <a:xfrm>
              <a:off x="3899373" y="4845000"/>
              <a:ext cx="129975" cy="124976"/>
            </a:xfrm>
            <a:custGeom>
              <a:rect b="b" l="l" r="r" t="t"/>
              <a:pathLst>
                <a:path extrusionOk="0" h="3075" w="3198">
                  <a:moveTo>
                    <a:pt x="1660" y="1"/>
                  </a:moveTo>
                  <a:cubicBezTo>
                    <a:pt x="1037" y="1"/>
                    <a:pt x="478" y="375"/>
                    <a:pt x="239" y="950"/>
                  </a:cubicBezTo>
                  <a:cubicBezTo>
                    <a:pt x="1" y="1524"/>
                    <a:pt x="133" y="2185"/>
                    <a:pt x="572" y="2624"/>
                  </a:cubicBezTo>
                  <a:cubicBezTo>
                    <a:pt x="867" y="2919"/>
                    <a:pt x="1260" y="3075"/>
                    <a:pt x="1660" y="3075"/>
                  </a:cubicBezTo>
                  <a:cubicBezTo>
                    <a:pt x="1858" y="3075"/>
                    <a:pt x="2058" y="3037"/>
                    <a:pt x="2247" y="2958"/>
                  </a:cubicBezTo>
                  <a:cubicBezTo>
                    <a:pt x="2823" y="2720"/>
                    <a:pt x="3197" y="2159"/>
                    <a:pt x="3197" y="1538"/>
                  </a:cubicBezTo>
                  <a:cubicBezTo>
                    <a:pt x="3197" y="688"/>
                    <a:pt x="2508" y="1"/>
                    <a:pt x="166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8"/>
            <p:cNvSpPr/>
            <p:nvPr/>
          </p:nvSpPr>
          <p:spPr>
            <a:xfrm>
              <a:off x="4189968" y="4845000"/>
              <a:ext cx="129934" cy="124976"/>
            </a:xfrm>
            <a:custGeom>
              <a:rect b="b" l="l" r="r" t="t"/>
              <a:pathLst>
                <a:path extrusionOk="0" h="3075" w="3197">
                  <a:moveTo>
                    <a:pt x="1660" y="1"/>
                  </a:moveTo>
                  <a:cubicBezTo>
                    <a:pt x="1037" y="1"/>
                    <a:pt x="476" y="375"/>
                    <a:pt x="239" y="950"/>
                  </a:cubicBezTo>
                  <a:cubicBezTo>
                    <a:pt x="0" y="1524"/>
                    <a:pt x="131" y="2185"/>
                    <a:pt x="572" y="2624"/>
                  </a:cubicBezTo>
                  <a:cubicBezTo>
                    <a:pt x="866" y="2919"/>
                    <a:pt x="1260" y="3075"/>
                    <a:pt x="1660" y="3075"/>
                  </a:cubicBezTo>
                  <a:cubicBezTo>
                    <a:pt x="1858" y="3075"/>
                    <a:pt x="2057" y="3037"/>
                    <a:pt x="2247" y="2958"/>
                  </a:cubicBezTo>
                  <a:cubicBezTo>
                    <a:pt x="2821" y="2720"/>
                    <a:pt x="3197" y="2159"/>
                    <a:pt x="3197" y="1538"/>
                  </a:cubicBezTo>
                  <a:cubicBezTo>
                    <a:pt x="3197" y="688"/>
                    <a:pt x="2508" y="1"/>
                    <a:pt x="166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8"/>
            <p:cNvSpPr/>
            <p:nvPr/>
          </p:nvSpPr>
          <p:spPr>
            <a:xfrm>
              <a:off x="3163620" y="4631750"/>
              <a:ext cx="129934" cy="125016"/>
            </a:xfrm>
            <a:custGeom>
              <a:rect b="b" l="l" r="r" t="t"/>
              <a:pathLst>
                <a:path extrusionOk="0" h="3076" w="3197">
                  <a:moveTo>
                    <a:pt x="1660" y="0"/>
                  </a:moveTo>
                  <a:cubicBezTo>
                    <a:pt x="1037" y="0"/>
                    <a:pt x="477" y="376"/>
                    <a:pt x="239" y="950"/>
                  </a:cubicBezTo>
                  <a:cubicBezTo>
                    <a:pt x="0" y="1524"/>
                    <a:pt x="133" y="2185"/>
                    <a:pt x="572" y="2625"/>
                  </a:cubicBezTo>
                  <a:cubicBezTo>
                    <a:pt x="866" y="2920"/>
                    <a:pt x="1259" y="3076"/>
                    <a:pt x="1658" y="3076"/>
                  </a:cubicBezTo>
                  <a:cubicBezTo>
                    <a:pt x="1857" y="3076"/>
                    <a:pt x="2057" y="3037"/>
                    <a:pt x="2247" y="2958"/>
                  </a:cubicBezTo>
                  <a:cubicBezTo>
                    <a:pt x="2823" y="2721"/>
                    <a:pt x="3197" y="2160"/>
                    <a:pt x="3197" y="1539"/>
                  </a:cubicBezTo>
                  <a:cubicBezTo>
                    <a:pt x="3197" y="689"/>
                    <a:pt x="2508" y="0"/>
                    <a:pt x="1660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8"/>
            <p:cNvSpPr/>
            <p:nvPr/>
          </p:nvSpPr>
          <p:spPr>
            <a:xfrm>
              <a:off x="3454174" y="4631750"/>
              <a:ext cx="129975" cy="125016"/>
            </a:xfrm>
            <a:custGeom>
              <a:rect b="b" l="l" r="r" t="t"/>
              <a:pathLst>
                <a:path extrusionOk="0" h="3076" w="3198">
                  <a:moveTo>
                    <a:pt x="1660" y="0"/>
                  </a:moveTo>
                  <a:cubicBezTo>
                    <a:pt x="1037" y="0"/>
                    <a:pt x="476" y="376"/>
                    <a:pt x="239" y="950"/>
                  </a:cubicBezTo>
                  <a:cubicBezTo>
                    <a:pt x="1" y="1524"/>
                    <a:pt x="132" y="2185"/>
                    <a:pt x="572" y="2625"/>
                  </a:cubicBezTo>
                  <a:cubicBezTo>
                    <a:pt x="866" y="2920"/>
                    <a:pt x="1259" y="3076"/>
                    <a:pt x="1659" y="3076"/>
                  </a:cubicBezTo>
                  <a:cubicBezTo>
                    <a:pt x="1857" y="3076"/>
                    <a:pt x="2057" y="3037"/>
                    <a:pt x="2248" y="2958"/>
                  </a:cubicBezTo>
                  <a:cubicBezTo>
                    <a:pt x="2822" y="2721"/>
                    <a:pt x="3197" y="2160"/>
                    <a:pt x="3197" y="1539"/>
                  </a:cubicBezTo>
                  <a:cubicBezTo>
                    <a:pt x="3197" y="689"/>
                    <a:pt x="2508" y="0"/>
                    <a:pt x="1660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8"/>
            <p:cNvSpPr/>
            <p:nvPr/>
          </p:nvSpPr>
          <p:spPr>
            <a:xfrm>
              <a:off x="3744769" y="4631750"/>
              <a:ext cx="129934" cy="125016"/>
            </a:xfrm>
            <a:custGeom>
              <a:rect b="b" l="l" r="r" t="t"/>
              <a:pathLst>
                <a:path extrusionOk="0" h="3076" w="3197">
                  <a:moveTo>
                    <a:pt x="1658" y="0"/>
                  </a:moveTo>
                  <a:cubicBezTo>
                    <a:pt x="1037" y="0"/>
                    <a:pt x="476" y="376"/>
                    <a:pt x="237" y="950"/>
                  </a:cubicBezTo>
                  <a:cubicBezTo>
                    <a:pt x="0" y="1524"/>
                    <a:pt x="131" y="2185"/>
                    <a:pt x="572" y="2625"/>
                  </a:cubicBezTo>
                  <a:cubicBezTo>
                    <a:pt x="866" y="2920"/>
                    <a:pt x="1259" y="3076"/>
                    <a:pt x="1658" y="3076"/>
                  </a:cubicBezTo>
                  <a:cubicBezTo>
                    <a:pt x="1857" y="3076"/>
                    <a:pt x="2057" y="3037"/>
                    <a:pt x="2247" y="2958"/>
                  </a:cubicBezTo>
                  <a:cubicBezTo>
                    <a:pt x="2821" y="2721"/>
                    <a:pt x="3197" y="2160"/>
                    <a:pt x="3197" y="1539"/>
                  </a:cubicBezTo>
                  <a:cubicBezTo>
                    <a:pt x="3195" y="689"/>
                    <a:pt x="2508" y="0"/>
                    <a:pt x="1658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8"/>
            <p:cNvSpPr/>
            <p:nvPr/>
          </p:nvSpPr>
          <p:spPr>
            <a:xfrm>
              <a:off x="4035323" y="4631750"/>
              <a:ext cx="129893" cy="125016"/>
            </a:xfrm>
            <a:custGeom>
              <a:rect b="b" l="l" r="r" t="t"/>
              <a:pathLst>
                <a:path extrusionOk="0" h="3076" w="3196">
                  <a:moveTo>
                    <a:pt x="1659" y="0"/>
                  </a:moveTo>
                  <a:cubicBezTo>
                    <a:pt x="1037" y="0"/>
                    <a:pt x="476" y="376"/>
                    <a:pt x="238" y="950"/>
                  </a:cubicBezTo>
                  <a:cubicBezTo>
                    <a:pt x="1" y="1524"/>
                    <a:pt x="132" y="2185"/>
                    <a:pt x="572" y="2625"/>
                  </a:cubicBezTo>
                  <a:cubicBezTo>
                    <a:pt x="865" y="2920"/>
                    <a:pt x="1258" y="3076"/>
                    <a:pt x="1658" y="3076"/>
                  </a:cubicBezTo>
                  <a:cubicBezTo>
                    <a:pt x="1856" y="3076"/>
                    <a:pt x="2057" y="3037"/>
                    <a:pt x="2248" y="2958"/>
                  </a:cubicBezTo>
                  <a:cubicBezTo>
                    <a:pt x="2822" y="2721"/>
                    <a:pt x="3196" y="2160"/>
                    <a:pt x="3196" y="1539"/>
                  </a:cubicBezTo>
                  <a:cubicBezTo>
                    <a:pt x="3196" y="689"/>
                    <a:pt x="2508" y="0"/>
                    <a:pt x="165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8"/>
            <p:cNvSpPr/>
            <p:nvPr/>
          </p:nvSpPr>
          <p:spPr>
            <a:xfrm>
              <a:off x="4325836" y="4631750"/>
              <a:ext cx="129975" cy="125016"/>
            </a:xfrm>
            <a:custGeom>
              <a:rect b="b" l="l" r="r" t="t"/>
              <a:pathLst>
                <a:path extrusionOk="0" h="3076" w="3198">
                  <a:moveTo>
                    <a:pt x="1660" y="0"/>
                  </a:moveTo>
                  <a:cubicBezTo>
                    <a:pt x="1037" y="0"/>
                    <a:pt x="478" y="376"/>
                    <a:pt x="239" y="950"/>
                  </a:cubicBezTo>
                  <a:cubicBezTo>
                    <a:pt x="1" y="1524"/>
                    <a:pt x="133" y="2185"/>
                    <a:pt x="572" y="2625"/>
                  </a:cubicBezTo>
                  <a:cubicBezTo>
                    <a:pt x="866" y="2920"/>
                    <a:pt x="1259" y="3076"/>
                    <a:pt x="1659" y="3076"/>
                  </a:cubicBezTo>
                  <a:cubicBezTo>
                    <a:pt x="1857" y="3076"/>
                    <a:pt x="2057" y="3037"/>
                    <a:pt x="2248" y="2958"/>
                  </a:cubicBezTo>
                  <a:cubicBezTo>
                    <a:pt x="2823" y="2721"/>
                    <a:pt x="3197" y="2160"/>
                    <a:pt x="3197" y="1539"/>
                  </a:cubicBezTo>
                  <a:cubicBezTo>
                    <a:pt x="3197" y="689"/>
                    <a:pt x="2508" y="0"/>
                    <a:pt x="1660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8"/>
            <p:cNvSpPr/>
            <p:nvPr/>
          </p:nvSpPr>
          <p:spPr>
            <a:xfrm>
              <a:off x="4498086" y="4845000"/>
              <a:ext cx="129975" cy="124976"/>
            </a:xfrm>
            <a:custGeom>
              <a:rect b="b" l="l" r="r" t="t"/>
              <a:pathLst>
                <a:path extrusionOk="0" h="3075" w="3198">
                  <a:moveTo>
                    <a:pt x="1660" y="1"/>
                  </a:moveTo>
                  <a:cubicBezTo>
                    <a:pt x="1037" y="1"/>
                    <a:pt x="476" y="375"/>
                    <a:pt x="239" y="950"/>
                  </a:cubicBezTo>
                  <a:cubicBezTo>
                    <a:pt x="1" y="1524"/>
                    <a:pt x="132" y="2185"/>
                    <a:pt x="572" y="2624"/>
                  </a:cubicBezTo>
                  <a:cubicBezTo>
                    <a:pt x="867" y="2919"/>
                    <a:pt x="1260" y="3075"/>
                    <a:pt x="1660" y="3075"/>
                  </a:cubicBezTo>
                  <a:cubicBezTo>
                    <a:pt x="1858" y="3075"/>
                    <a:pt x="2057" y="3037"/>
                    <a:pt x="2247" y="2958"/>
                  </a:cubicBezTo>
                  <a:cubicBezTo>
                    <a:pt x="2822" y="2720"/>
                    <a:pt x="3197" y="2159"/>
                    <a:pt x="3197" y="1538"/>
                  </a:cubicBezTo>
                  <a:cubicBezTo>
                    <a:pt x="3197" y="688"/>
                    <a:pt x="2508" y="1"/>
                    <a:pt x="166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8"/>
            <p:cNvSpPr/>
            <p:nvPr/>
          </p:nvSpPr>
          <p:spPr>
            <a:xfrm>
              <a:off x="4788681" y="4845000"/>
              <a:ext cx="129934" cy="124976"/>
            </a:xfrm>
            <a:custGeom>
              <a:rect b="b" l="l" r="r" t="t"/>
              <a:pathLst>
                <a:path extrusionOk="0" h="3075" w="3197">
                  <a:moveTo>
                    <a:pt x="1658" y="1"/>
                  </a:moveTo>
                  <a:cubicBezTo>
                    <a:pt x="1037" y="1"/>
                    <a:pt x="476" y="375"/>
                    <a:pt x="237" y="950"/>
                  </a:cubicBezTo>
                  <a:cubicBezTo>
                    <a:pt x="0" y="1524"/>
                    <a:pt x="131" y="2185"/>
                    <a:pt x="571" y="2624"/>
                  </a:cubicBezTo>
                  <a:cubicBezTo>
                    <a:pt x="866" y="2919"/>
                    <a:pt x="1260" y="3075"/>
                    <a:pt x="1660" y="3075"/>
                  </a:cubicBezTo>
                  <a:cubicBezTo>
                    <a:pt x="1858" y="3075"/>
                    <a:pt x="2057" y="3037"/>
                    <a:pt x="2247" y="2958"/>
                  </a:cubicBezTo>
                  <a:cubicBezTo>
                    <a:pt x="2821" y="2720"/>
                    <a:pt x="3197" y="2159"/>
                    <a:pt x="3197" y="1538"/>
                  </a:cubicBezTo>
                  <a:cubicBezTo>
                    <a:pt x="3195" y="688"/>
                    <a:pt x="2508" y="1"/>
                    <a:pt x="1658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8"/>
            <p:cNvSpPr/>
            <p:nvPr/>
          </p:nvSpPr>
          <p:spPr>
            <a:xfrm>
              <a:off x="5079235" y="4845000"/>
              <a:ext cx="129893" cy="124976"/>
            </a:xfrm>
            <a:custGeom>
              <a:rect b="b" l="l" r="r" t="t"/>
              <a:pathLst>
                <a:path extrusionOk="0" h="3075" w="3196">
                  <a:moveTo>
                    <a:pt x="1659" y="1"/>
                  </a:moveTo>
                  <a:cubicBezTo>
                    <a:pt x="1037" y="1"/>
                    <a:pt x="476" y="375"/>
                    <a:pt x="238" y="950"/>
                  </a:cubicBezTo>
                  <a:cubicBezTo>
                    <a:pt x="1" y="1524"/>
                    <a:pt x="132" y="2185"/>
                    <a:pt x="572" y="2624"/>
                  </a:cubicBezTo>
                  <a:cubicBezTo>
                    <a:pt x="866" y="2919"/>
                    <a:pt x="1259" y="3075"/>
                    <a:pt x="1659" y="3075"/>
                  </a:cubicBezTo>
                  <a:cubicBezTo>
                    <a:pt x="1857" y="3075"/>
                    <a:pt x="2057" y="3037"/>
                    <a:pt x="2247" y="2958"/>
                  </a:cubicBezTo>
                  <a:cubicBezTo>
                    <a:pt x="2822" y="2720"/>
                    <a:pt x="3196" y="2159"/>
                    <a:pt x="3196" y="1538"/>
                  </a:cubicBezTo>
                  <a:cubicBezTo>
                    <a:pt x="3196" y="688"/>
                    <a:pt x="2508" y="1"/>
                    <a:pt x="1659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8"/>
            <p:cNvSpPr/>
            <p:nvPr/>
          </p:nvSpPr>
          <p:spPr>
            <a:xfrm>
              <a:off x="5369749" y="4845000"/>
              <a:ext cx="129975" cy="124976"/>
            </a:xfrm>
            <a:custGeom>
              <a:rect b="b" l="l" r="r" t="t"/>
              <a:pathLst>
                <a:path extrusionOk="0" h="3075" w="3198">
                  <a:moveTo>
                    <a:pt x="1660" y="1"/>
                  </a:moveTo>
                  <a:cubicBezTo>
                    <a:pt x="1037" y="1"/>
                    <a:pt x="478" y="375"/>
                    <a:pt x="239" y="950"/>
                  </a:cubicBezTo>
                  <a:cubicBezTo>
                    <a:pt x="1" y="1524"/>
                    <a:pt x="133" y="2185"/>
                    <a:pt x="572" y="2624"/>
                  </a:cubicBezTo>
                  <a:cubicBezTo>
                    <a:pt x="867" y="2919"/>
                    <a:pt x="1260" y="3075"/>
                    <a:pt x="1660" y="3075"/>
                  </a:cubicBezTo>
                  <a:cubicBezTo>
                    <a:pt x="1858" y="3075"/>
                    <a:pt x="2058" y="3037"/>
                    <a:pt x="2247" y="2958"/>
                  </a:cubicBezTo>
                  <a:cubicBezTo>
                    <a:pt x="2823" y="2720"/>
                    <a:pt x="3197" y="2159"/>
                    <a:pt x="3197" y="1538"/>
                  </a:cubicBezTo>
                  <a:cubicBezTo>
                    <a:pt x="3197" y="688"/>
                    <a:pt x="2508" y="1"/>
                    <a:pt x="166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8"/>
            <p:cNvSpPr/>
            <p:nvPr/>
          </p:nvSpPr>
          <p:spPr>
            <a:xfrm>
              <a:off x="5660343" y="4845000"/>
              <a:ext cx="129934" cy="124976"/>
            </a:xfrm>
            <a:custGeom>
              <a:rect b="b" l="l" r="r" t="t"/>
              <a:pathLst>
                <a:path extrusionOk="0" h="3075" w="3197">
                  <a:moveTo>
                    <a:pt x="1660" y="1"/>
                  </a:moveTo>
                  <a:cubicBezTo>
                    <a:pt x="1037" y="1"/>
                    <a:pt x="476" y="375"/>
                    <a:pt x="239" y="950"/>
                  </a:cubicBezTo>
                  <a:cubicBezTo>
                    <a:pt x="0" y="1524"/>
                    <a:pt x="131" y="2185"/>
                    <a:pt x="572" y="2624"/>
                  </a:cubicBezTo>
                  <a:cubicBezTo>
                    <a:pt x="866" y="2919"/>
                    <a:pt x="1260" y="3075"/>
                    <a:pt x="1660" y="3075"/>
                  </a:cubicBezTo>
                  <a:cubicBezTo>
                    <a:pt x="1858" y="3075"/>
                    <a:pt x="2057" y="3037"/>
                    <a:pt x="2247" y="2958"/>
                  </a:cubicBezTo>
                  <a:cubicBezTo>
                    <a:pt x="2821" y="2720"/>
                    <a:pt x="3197" y="2159"/>
                    <a:pt x="3197" y="1538"/>
                  </a:cubicBezTo>
                  <a:cubicBezTo>
                    <a:pt x="3197" y="688"/>
                    <a:pt x="2508" y="1"/>
                    <a:pt x="166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8"/>
            <p:cNvSpPr/>
            <p:nvPr/>
          </p:nvSpPr>
          <p:spPr>
            <a:xfrm>
              <a:off x="4633995" y="4631750"/>
              <a:ext cx="129934" cy="125016"/>
            </a:xfrm>
            <a:custGeom>
              <a:rect b="b" l="l" r="r" t="t"/>
              <a:pathLst>
                <a:path extrusionOk="0" h="3076" w="3197">
                  <a:moveTo>
                    <a:pt x="1660" y="0"/>
                  </a:moveTo>
                  <a:cubicBezTo>
                    <a:pt x="1037" y="0"/>
                    <a:pt x="477" y="376"/>
                    <a:pt x="239" y="950"/>
                  </a:cubicBezTo>
                  <a:cubicBezTo>
                    <a:pt x="0" y="1524"/>
                    <a:pt x="133" y="2185"/>
                    <a:pt x="572" y="2625"/>
                  </a:cubicBezTo>
                  <a:cubicBezTo>
                    <a:pt x="866" y="2920"/>
                    <a:pt x="1259" y="3076"/>
                    <a:pt x="1658" y="3076"/>
                  </a:cubicBezTo>
                  <a:cubicBezTo>
                    <a:pt x="1857" y="3076"/>
                    <a:pt x="2057" y="3037"/>
                    <a:pt x="2247" y="2958"/>
                  </a:cubicBezTo>
                  <a:cubicBezTo>
                    <a:pt x="2823" y="2721"/>
                    <a:pt x="3197" y="2160"/>
                    <a:pt x="3197" y="1539"/>
                  </a:cubicBezTo>
                  <a:cubicBezTo>
                    <a:pt x="3197" y="689"/>
                    <a:pt x="2508" y="0"/>
                    <a:pt x="1660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8"/>
            <p:cNvSpPr/>
            <p:nvPr/>
          </p:nvSpPr>
          <p:spPr>
            <a:xfrm>
              <a:off x="4924549" y="4631750"/>
              <a:ext cx="129975" cy="125016"/>
            </a:xfrm>
            <a:custGeom>
              <a:rect b="b" l="l" r="r" t="t"/>
              <a:pathLst>
                <a:path extrusionOk="0" h="3076" w="3198">
                  <a:moveTo>
                    <a:pt x="1660" y="0"/>
                  </a:moveTo>
                  <a:cubicBezTo>
                    <a:pt x="1037" y="0"/>
                    <a:pt x="476" y="376"/>
                    <a:pt x="239" y="950"/>
                  </a:cubicBezTo>
                  <a:cubicBezTo>
                    <a:pt x="1" y="1524"/>
                    <a:pt x="132" y="2185"/>
                    <a:pt x="572" y="2625"/>
                  </a:cubicBezTo>
                  <a:cubicBezTo>
                    <a:pt x="866" y="2920"/>
                    <a:pt x="1259" y="3076"/>
                    <a:pt x="1659" y="3076"/>
                  </a:cubicBezTo>
                  <a:cubicBezTo>
                    <a:pt x="1857" y="3076"/>
                    <a:pt x="2057" y="3037"/>
                    <a:pt x="2248" y="2958"/>
                  </a:cubicBezTo>
                  <a:cubicBezTo>
                    <a:pt x="2822" y="2721"/>
                    <a:pt x="3197" y="2160"/>
                    <a:pt x="3197" y="1539"/>
                  </a:cubicBezTo>
                  <a:cubicBezTo>
                    <a:pt x="3197" y="689"/>
                    <a:pt x="2508" y="0"/>
                    <a:pt x="1660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8"/>
            <p:cNvSpPr/>
            <p:nvPr/>
          </p:nvSpPr>
          <p:spPr>
            <a:xfrm>
              <a:off x="5215144" y="4631750"/>
              <a:ext cx="129934" cy="125016"/>
            </a:xfrm>
            <a:custGeom>
              <a:rect b="b" l="l" r="r" t="t"/>
              <a:pathLst>
                <a:path extrusionOk="0" h="3076" w="3197">
                  <a:moveTo>
                    <a:pt x="1658" y="0"/>
                  </a:moveTo>
                  <a:cubicBezTo>
                    <a:pt x="1037" y="0"/>
                    <a:pt x="476" y="376"/>
                    <a:pt x="237" y="950"/>
                  </a:cubicBezTo>
                  <a:cubicBezTo>
                    <a:pt x="0" y="1524"/>
                    <a:pt x="131" y="2185"/>
                    <a:pt x="572" y="2625"/>
                  </a:cubicBezTo>
                  <a:cubicBezTo>
                    <a:pt x="866" y="2920"/>
                    <a:pt x="1259" y="3076"/>
                    <a:pt x="1658" y="3076"/>
                  </a:cubicBezTo>
                  <a:cubicBezTo>
                    <a:pt x="1857" y="3076"/>
                    <a:pt x="2057" y="3037"/>
                    <a:pt x="2247" y="2958"/>
                  </a:cubicBezTo>
                  <a:cubicBezTo>
                    <a:pt x="2821" y="2721"/>
                    <a:pt x="3197" y="2160"/>
                    <a:pt x="3197" y="1539"/>
                  </a:cubicBezTo>
                  <a:cubicBezTo>
                    <a:pt x="3195" y="689"/>
                    <a:pt x="2508" y="0"/>
                    <a:pt x="1658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8"/>
            <p:cNvSpPr/>
            <p:nvPr/>
          </p:nvSpPr>
          <p:spPr>
            <a:xfrm>
              <a:off x="5505698" y="4631750"/>
              <a:ext cx="129893" cy="125016"/>
            </a:xfrm>
            <a:custGeom>
              <a:rect b="b" l="l" r="r" t="t"/>
              <a:pathLst>
                <a:path extrusionOk="0" h="3076" w="3196">
                  <a:moveTo>
                    <a:pt x="1659" y="0"/>
                  </a:moveTo>
                  <a:cubicBezTo>
                    <a:pt x="1037" y="0"/>
                    <a:pt x="476" y="376"/>
                    <a:pt x="238" y="950"/>
                  </a:cubicBezTo>
                  <a:cubicBezTo>
                    <a:pt x="1" y="1524"/>
                    <a:pt x="132" y="2185"/>
                    <a:pt x="572" y="2625"/>
                  </a:cubicBezTo>
                  <a:cubicBezTo>
                    <a:pt x="865" y="2920"/>
                    <a:pt x="1258" y="3076"/>
                    <a:pt x="1658" y="3076"/>
                  </a:cubicBezTo>
                  <a:cubicBezTo>
                    <a:pt x="1856" y="3076"/>
                    <a:pt x="2057" y="3037"/>
                    <a:pt x="2248" y="2958"/>
                  </a:cubicBezTo>
                  <a:cubicBezTo>
                    <a:pt x="2822" y="2721"/>
                    <a:pt x="3196" y="2160"/>
                    <a:pt x="3196" y="1539"/>
                  </a:cubicBezTo>
                  <a:cubicBezTo>
                    <a:pt x="3196" y="689"/>
                    <a:pt x="2508" y="0"/>
                    <a:pt x="165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5796211" y="4631750"/>
              <a:ext cx="129975" cy="125016"/>
            </a:xfrm>
            <a:custGeom>
              <a:rect b="b" l="l" r="r" t="t"/>
              <a:pathLst>
                <a:path extrusionOk="0" h="3076" w="3198">
                  <a:moveTo>
                    <a:pt x="1660" y="0"/>
                  </a:moveTo>
                  <a:cubicBezTo>
                    <a:pt x="1037" y="0"/>
                    <a:pt x="478" y="376"/>
                    <a:pt x="239" y="950"/>
                  </a:cubicBezTo>
                  <a:cubicBezTo>
                    <a:pt x="1" y="1524"/>
                    <a:pt x="133" y="2185"/>
                    <a:pt x="572" y="2625"/>
                  </a:cubicBezTo>
                  <a:cubicBezTo>
                    <a:pt x="866" y="2920"/>
                    <a:pt x="1259" y="3076"/>
                    <a:pt x="1659" y="3076"/>
                  </a:cubicBezTo>
                  <a:cubicBezTo>
                    <a:pt x="1857" y="3076"/>
                    <a:pt x="2057" y="3037"/>
                    <a:pt x="2248" y="2958"/>
                  </a:cubicBezTo>
                  <a:cubicBezTo>
                    <a:pt x="2823" y="2721"/>
                    <a:pt x="3197" y="2160"/>
                    <a:pt x="3197" y="1539"/>
                  </a:cubicBezTo>
                  <a:cubicBezTo>
                    <a:pt x="3197" y="689"/>
                    <a:pt x="2508" y="0"/>
                    <a:pt x="1660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524" name="Google Shape;524;p28"/>
          <p:cNvCxnSpPr/>
          <p:nvPr/>
        </p:nvCxnSpPr>
        <p:spPr>
          <a:xfrm>
            <a:off x="7162993" y="4870650"/>
            <a:ext cx="20550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5" name="Google Shape;525;p28"/>
          <p:cNvCxnSpPr/>
          <p:nvPr/>
        </p:nvCxnSpPr>
        <p:spPr>
          <a:xfrm>
            <a:off x="6531050" y="5034700"/>
            <a:ext cx="26871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6" name="Google Shape;526;p28"/>
          <p:cNvSpPr/>
          <p:nvPr/>
        </p:nvSpPr>
        <p:spPr>
          <a:xfrm>
            <a:off x="8317851" y="-340200"/>
            <a:ext cx="2020312" cy="4007832"/>
          </a:xfrm>
          <a:custGeom>
            <a:rect b="b" l="l" r="r" t="t"/>
            <a:pathLst>
              <a:path extrusionOk="0" h="46981" w="23492">
                <a:moveTo>
                  <a:pt x="23491" y="0"/>
                </a:moveTo>
                <a:cubicBezTo>
                  <a:pt x="10539" y="0"/>
                  <a:pt x="0" y="10536"/>
                  <a:pt x="0" y="23490"/>
                </a:cubicBezTo>
                <a:cubicBezTo>
                  <a:pt x="0" y="36443"/>
                  <a:pt x="10539" y="46980"/>
                  <a:pt x="23491" y="46980"/>
                </a:cubicBezTo>
                <a:lnTo>
                  <a:pt x="23491" y="42791"/>
                </a:lnTo>
                <a:cubicBezTo>
                  <a:pt x="12849" y="42791"/>
                  <a:pt x="4191" y="34133"/>
                  <a:pt x="4191" y="23490"/>
                </a:cubicBezTo>
                <a:cubicBezTo>
                  <a:pt x="4191" y="12848"/>
                  <a:pt x="12849" y="4189"/>
                  <a:pt x="23491" y="4189"/>
                </a:cubicBezTo>
                <a:lnTo>
                  <a:pt x="23491" y="0"/>
                </a:lnTo>
                <a:close/>
              </a:path>
            </a:pathLst>
          </a:custGeom>
          <a:solidFill>
            <a:srgbClr val="E9B7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28"/>
          <p:cNvSpPr/>
          <p:nvPr/>
        </p:nvSpPr>
        <p:spPr>
          <a:xfrm>
            <a:off x="294200" y="-908000"/>
            <a:ext cx="83450" cy="5143429"/>
          </a:xfrm>
          <a:custGeom>
            <a:rect b="b" l="l" r="r" t="t"/>
            <a:pathLst>
              <a:path extrusionOk="0" h="73559" w="3338">
                <a:moveTo>
                  <a:pt x="1" y="1"/>
                </a:moveTo>
                <a:lnTo>
                  <a:pt x="1" y="73559"/>
                </a:lnTo>
                <a:lnTo>
                  <a:pt x="3337" y="73559"/>
                </a:lnTo>
                <a:lnTo>
                  <a:pt x="3337" y="1"/>
                </a:lnTo>
                <a:close/>
              </a:path>
            </a:pathLst>
          </a:custGeom>
          <a:solidFill>
            <a:srgbClr val="E9B7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28"/>
          <p:cNvSpPr/>
          <p:nvPr/>
        </p:nvSpPr>
        <p:spPr>
          <a:xfrm>
            <a:off x="497250" y="-908000"/>
            <a:ext cx="83450" cy="5143429"/>
          </a:xfrm>
          <a:custGeom>
            <a:rect b="b" l="l" r="r" t="t"/>
            <a:pathLst>
              <a:path extrusionOk="0" h="73559" w="3338">
                <a:moveTo>
                  <a:pt x="1" y="1"/>
                </a:moveTo>
                <a:lnTo>
                  <a:pt x="1" y="73559"/>
                </a:lnTo>
                <a:lnTo>
                  <a:pt x="3337" y="73559"/>
                </a:lnTo>
                <a:lnTo>
                  <a:pt x="333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">
  <p:cSld name="TITLE_ONLY_1_1"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9"/>
          <p:cNvSpPr txBox="1"/>
          <p:nvPr>
            <p:ph type="title"/>
          </p:nvPr>
        </p:nvSpPr>
        <p:spPr>
          <a:xfrm>
            <a:off x="1191600" y="445000"/>
            <a:ext cx="67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1" name="Google Shape;531;p29"/>
          <p:cNvSpPr txBox="1"/>
          <p:nvPr>
            <p:ph idx="2" type="title"/>
          </p:nvPr>
        </p:nvSpPr>
        <p:spPr>
          <a:xfrm>
            <a:off x="765879" y="2964375"/>
            <a:ext cx="2337000" cy="66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32" name="Google Shape;532;p29"/>
          <p:cNvSpPr/>
          <p:nvPr/>
        </p:nvSpPr>
        <p:spPr>
          <a:xfrm rot="5400000">
            <a:off x="2498100" y="2259000"/>
            <a:ext cx="386400" cy="53826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29"/>
          <p:cNvSpPr/>
          <p:nvPr/>
        </p:nvSpPr>
        <p:spPr>
          <a:xfrm rot="-5400000">
            <a:off x="6259500" y="-1225425"/>
            <a:ext cx="386400" cy="53826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29"/>
          <p:cNvSpPr/>
          <p:nvPr/>
        </p:nvSpPr>
        <p:spPr>
          <a:xfrm rot="5400000">
            <a:off x="-369475" y="369462"/>
            <a:ext cx="1477811" cy="738888"/>
          </a:xfrm>
          <a:custGeom>
            <a:rect b="b" l="l" r="r" t="t"/>
            <a:pathLst>
              <a:path extrusionOk="0" h="21205" w="42411">
                <a:moveTo>
                  <a:pt x="21205" y="1"/>
                </a:moveTo>
                <a:cubicBezTo>
                  <a:pt x="9494" y="1"/>
                  <a:pt x="0" y="9494"/>
                  <a:pt x="0" y="21205"/>
                </a:cubicBezTo>
                <a:lnTo>
                  <a:pt x="42410" y="21205"/>
                </a:lnTo>
                <a:cubicBezTo>
                  <a:pt x="42410" y="9492"/>
                  <a:pt x="32917" y="1"/>
                  <a:pt x="21205" y="1"/>
                </a:cubicBezTo>
                <a:close/>
              </a:path>
            </a:pathLst>
          </a:custGeom>
          <a:solidFill>
            <a:srgbClr val="6C49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5" name="Google Shape;535;p29"/>
          <p:cNvGrpSpPr/>
          <p:nvPr/>
        </p:nvGrpSpPr>
        <p:grpSpPr>
          <a:xfrm>
            <a:off x="8737475" y="1755463"/>
            <a:ext cx="313025" cy="1285324"/>
            <a:chOff x="217100" y="1212550"/>
            <a:chExt cx="313025" cy="1285324"/>
          </a:xfrm>
        </p:grpSpPr>
        <p:sp>
          <p:nvSpPr>
            <p:cNvPr id="536" name="Google Shape;536;p29"/>
            <p:cNvSpPr/>
            <p:nvPr/>
          </p:nvSpPr>
          <p:spPr>
            <a:xfrm rot="5400000">
              <a:off x="444006" y="1214205"/>
              <a:ext cx="87774" cy="84464"/>
            </a:xfrm>
            <a:custGeom>
              <a:rect b="b" l="l" r="r" t="t"/>
              <a:pathLst>
                <a:path extrusionOk="0" h="2194" w="2280">
                  <a:moveTo>
                    <a:pt x="1184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4" y="2110"/>
                  </a:cubicBezTo>
                  <a:cubicBezTo>
                    <a:pt x="2013" y="1941"/>
                    <a:pt x="2280" y="1540"/>
                    <a:pt x="2280" y="1097"/>
                  </a:cubicBezTo>
                  <a:cubicBezTo>
                    <a:pt x="2280" y="491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9"/>
            <p:cNvSpPr/>
            <p:nvPr/>
          </p:nvSpPr>
          <p:spPr>
            <a:xfrm rot="5400000">
              <a:off x="443987" y="1512775"/>
              <a:ext cx="87813" cy="84464"/>
            </a:xfrm>
            <a:custGeom>
              <a:rect b="b" l="l" r="r" t="t"/>
              <a:pathLst>
                <a:path extrusionOk="0" h="2194" w="2281">
                  <a:moveTo>
                    <a:pt x="1184" y="0"/>
                  </a:moveTo>
                  <a:cubicBezTo>
                    <a:pt x="741" y="0"/>
                    <a:pt x="340" y="268"/>
                    <a:pt x="171" y="678"/>
                  </a:cubicBezTo>
                  <a:cubicBezTo>
                    <a:pt x="0" y="1087"/>
                    <a:pt x="94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3" y="2110"/>
                  </a:cubicBezTo>
                  <a:cubicBezTo>
                    <a:pt x="2013" y="1941"/>
                    <a:pt x="2281" y="1540"/>
                    <a:pt x="2279" y="1097"/>
                  </a:cubicBezTo>
                  <a:cubicBezTo>
                    <a:pt x="2279" y="492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9"/>
            <p:cNvSpPr/>
            <p:nvPr/>
          </p:nvSpPr>
          <p:spPr>
            <a:xfrm rot="5400000">
              <a:off x="444006" y="1811344"/>
              <a:ext cx="87774" cy="84464"/>
            </a:xfrm>
            <a:custGeom>
              <a:rect b="b" l="l" r="r" t="t"/>
              <a:pathLst>
                <a:path extrusionOk="0" h="2194" w="2280">
                  <a:moveTo>
                    <a:pt x="1183" y="0"/>
                  </a:moveTo>
                  <a:cubicBezTo>
                    <a:pt x="739" y="0"/>
                    <a:pt x="339" y="268"/>
                    <a:pt x="170" y="678"/>
                  </a:cubicBezTo>
                  <a:cubicBezTo>
                    <a:pt x="0" y="1087"/>
                    <a:pt x="93" y="1559"/>
                    <a:pt x="407" y="1873"/>
                  </a:cubicBezTo>
                  <a:cubicBezTo>
                    <a:pt x="616" y="2083"/>
                    <a:pt x="897" y="2194"/>
                    <a:pt x="1182" y="2194"/>
                  </a:cubicBezTo>
                  <a:cubicBezTo>
                    <a:pt x="1324" y="2194"/>
                    <a:pt x="1466" y="2166"/>
                    <a:pt x="1602" y="2110"/>
                  </a:cubicBezTo>
                  <a:cubicBezTo>
                    <a:pt x="2011" y="1941"/>
                    <a:pt x="2279" y="1540"/>
                    <a:pt x="2279" y="1097"/>
                  </a:cubicBezTo>
                  <a:cubicBezTo>
                    <a:pt x="2279" y="492"/>
                    <a:pt x="1788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9"/>
            <p:cNvSpPr/>
            <p:nvPr/>
          </p:nvSpPr>
          <p:spPr>
            <a:xfrm rot="5400000">
              <a:off x="443987" y="2109875"/>
              <a:ext cx="87813" cy="84464"/>
            </a:xfrm>
            <a:custGeom>
              <a:rect b="b" l="l" r="r" t="t"/>
              <a:pathLst>
                <a:path extrusionOk="0" h="2194" w="2281">
                  <a:moveTo>
                    <a:pt x="1183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9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4" y="2194"/>
                    <a:pt x="1467" y="2166"/>
                    <a:pt x="1603" y="2110"/>
                  </a:cubicBezTo>
                  <a:cubicBezTo>
                    <a:pt x="2014" y="1941"/>
                    <a:pt x="2280" y="1540"/>
                    <a:pt x="2280" y="1097"/>
                  </a:cubicBezTo>
                  <a:cubicBezTo>
                    <a:pt x="2280" y="492"/>
                    <a:pt x="1790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9"/>
            <p:cNvSpPr/>
            <p:nvPr/>
          </p:nvSpPr>
          <p:spPr>
            <a:xfrm rot="5400000">
              <a:off x="443987" y="2411736"/>
              <a:ext cx="87774" cy="84502"/>
            </a:xfrm>
            <a:custGeom>
              <a:rect b="b" l="l" r="r" t="t"/>
              <a:pathLst>
                <a:path extrusionOk="0" h="2195" w="2280">
                  <a:moveTo>
                    <a:pt x="1097" y="1"/>
                  </a:moveTo>
                  <a:cubicBezTo>
                    <a:pt x="956" y="1"/>
                    <a:pt x="813" y="28"/>
                    <a:pt x="678" y="84"/>
                  </a:cubicBezTo>
                  <a:cubicBezTo>
                    <a:pt x="267" y="254"/>
                    <a:pt x="0" y="654"/>
                    <a:pt x="0" y="1097"/>
                  </a:cubicBezTo>
                  <a:cubicBezTo>
                    <a:pt x="0" y="1702"/>
                    <a:pt x="491" y="2194"/>
                    <a:pt x="1097" y="2194"/>
                  </a:cubicBezTo>
                  <a:cubicBezTo>
                    <a:pt x="1540" y="2194"/>
                    <a:pt x="1941" y="1926"/>
                    <a:pt x="2110" y="1517"/>
                  </a:cubicBezTo>
                  <a:cubicBezTo>
                    <a:pt x="2280" y="1107"/>
                    <a:pt x="2185" y="635"/>
                    <a:pt x="1872" y="321"/>
                  </a:cubicBezTo>
                  <a:cubicBezTo>
                    <a:pt x="1662" y="112"/>
                    <a:pt x="138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29"/>
            <p:cNvSpPr/>
            <p:nvPr/>
          </p:nvSpPr>
          <p:spPr>
            <a:xfrm rot="5400000">
              <a:off x="217139" y="1215861"/>
              <a:ext cx="84425" cy="84502"/>
            </a:xfrm>
            <a:custGeom>
              <a:rect b="b" l="l" r="r" t="t"/>
              <a:pathLst>
                <a:path extrusionOk="0" h="2195" w="2193">
                  <a:moveTo>
                    <a:pt x="1096" y="1"/>
                  </a:moveTo>
                  <a:cubicBezTo>
                    <a:pt x="491" y="1"/>
                    <a:pt x="0" y="492"/>
                    <a:pt x="0" y="1098"/>
                  </a:cubicBezTo>
                  <a:cubicBezTo>
                    <a:pt x="0" y="1703"/>
                    <a:pt x="491" y="2194"/>
                    <a:pt x="1096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6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29"/>
            <p:cNvSpPr/>
            <p:nvPr/>
          </p:nvSpPr>
          <p:spPr>
            <a:xfrm rot="5400000">
              <a:off x="217139" y="1514411"/>
              <a:ext cx="84425" cy="84502"/>
            </a:xfrm>
            <a:custGeom>
              <a:rect b="b" l="l" r="r" t="t"/>
              <a:pathLst>
                <a:path extrusionOk="0" h="2195" w="2193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2" y="1703"/>
                    <a:pt x="2192" y="1098"/>
                  </a:cubicBezTo>
                  <a:cubicBezTo>
                    <a:pt x="2192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9"/>
            <p:cNvSpPr/>
            <p:nvPr/>
          </p:nvSpPr>
          <p:spPr>
            <a:xfrm rot="5400000">
              <a:off x="213982" y="1813038"/>
              <a:ext cx="90854" cy="84464"/>
            </a:xfrm>
            <a:custGeom>
              <a:rect b="b" l="l" r="r" t="t"/>
              <a:pathLst>
                <a:path extrusionOk="0" h="2194" w="2360">
                  <a:moveTo>
                    <a:pt x="1180" y="1"/>
                  </a:moveTo>
                  <a:cubicBezTo>
                    <a:pt x="1122" y="1"/>
                    <a:pt x="1064" y="5"/>
                    <a:pt x="1005" y="15"/>
                  </a:cubicBezTo>
                  <a:cubicBezTo>
                    <a:pt x="407" y="112"/>
                    <a:pt x="1" y="676"/>
                    <a:pt x="98" y="1274"/>
                  </a:cubicBezTo>
                  <a:cubicBezTo>
                    <a:pt x="185" y="1812"/>
                    <a:pt x="650" y="2194"/>
                    <a:pt x="1178" y="2194"/>
                  </a:cubicBezTo>
                  <a:cubicBezTo>
                    <a:pt x="1236" y="2194"/>
                    <a:pt x="1296" y="2189"/>
                    <a:pt x="1355" y="2179"/>
                  </a:cubicBezTo>
                  <a:cubicBezTo>
                    <a:pt x="1953" y="2083"/>
                    <a:pt x="2359" y="1520"/>
                    <a:pt x="2262" y="922"/>
                  </a:cubicBezTo>
                  <a:cubicBezTo>
                    <a:pt x="2175" y="383"/>
                    <a:pt x="1708" y="1"/>
                    <a:pt x="118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9"/>
            <p:cNvSpPr/>
            <p:nvPr/>
          </p:nvSpPr>
          <p:spPr>
            <a:xfrm rot="5400000">
              <a:off x="215464" y="2109875"/>
              <a:ext cx="87813" cy="84464"/>
            </a:xfrm>
            <a:custGeom>
              <a:rect b="b" l="l" r="r" t="t"/>
              <a:pathLst>
                <a:path extrusionOk="0" h="2194" w="2281">
                  <a:moveTo>
                    <a:pt x="1183" y="1"/>
                  </a:moveTo>
                  <a:cubicBezTo>
                    <a:pt x="740" y="1"/>
                    <a:pt x="341" y="267"/>
                    <a:pt x="170" y="678"/>
                  </a:cubicBezTo>
                  <a:cubicBezTo>
                    <a:pt x="1" y="1087"/>
                    <a:pt x="95" y="1558"/>
                    <a:pt x="409" y="1872"/>
                  </a:cubicBezTo>
                  <a:cubicBezTo>
                    <a:pt x="619" y="2082"/>
                    <a:pt x="899" y="2194"/>
                    <a:pt x="1185" y="2194"/>
                  </a:cubicBezTo>
                  <a:cubicBezTo>
                    <a:pt x="1326" y="2194"/>
                    <a:pt x="1468" y="2166"/>
                    <a:pt x="1603" y="2110"/>
                  </a:cubicBezTo>
                  <a:cubicBezTo>
                    <a:pt x="2014" y="1940"/>
                    <a:pt x="2280" y="1541"/>
                    <a:pt x="2280" y="1098"/>
                  </a:cubicBezTo>
                  <a:cubicBezTo>
                    <a:pt x="2280" y="491"/>
                    <a:pt x="1790" y="1"/>
                    <a:pt x="118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29"/>
            <p:cNvSpPr/>
            <p:nvPr/>
          </p:nvSpPr>
          <p:spPr>
            <a:xfrm rot="5400000">
              <a:off x="217139" y="2410062"/>
              <a:ext cx="84425" cy="84502"/>
            </a:xfrm>
            <a:custGeom>
              <a:rect b="b" l="l" r="r" t="t"/>
              <a:pathLst>
                <a:path extrusionOk="0" h="2195" w="2193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6" name="Google Shape;546;p29"/>
          <p:cNvSpPr txBox="1"/>
          <p:nvPr>
            <p:ph idx="1" type="subTitle"/>
          </p:nvPr>
        </p:nvSpPr>
        <p:spPr>
          <a:xfrm>
            <a:off x="765896" y="3549200"/>
            <a:ext cx="2337000" cy="8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7" name="Google Shape;547;p29"/>
          <p:cNvSpPr txBox="1"/>
          <p:nvPr>
            <p:ph idx="3" type="title"/>
          </p:nvPr>
        </p:nvSpPr>
        <p:spPr>
          <a:xfrm>
            <a:off x="3403492" y="2964375"/>
            <a:ext cx="2337000" cy="66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48" name="Google Shape;548;p29"/>
          <p:cNvSpPr txBox="1"/>
          <p:nvPr>
            <p:ph idx="4" type="subTitle"/>
          </p:nvPr>
        </p:nvSpPr>
        <p:spPr>
          <a:xfrm>
            <a:off x="3403509" y="3549200"/>
            <a:ext cx="2337000" cy="8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9" name="Google Shape;549;p29"/>
          <p:cNvSpPr txBox="1"/>
          <p:nvPr>
            <p:ph idx="5" type="title"/>
          </p:nvPr>
        </p:nvSpPr>
        <p:spPr>
          <a:xfrm>
            <a:off x="6041092" y="2964375"/>
            <a:ext cx="2337000" cy="66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50" name="Google Shape;550;p29"/>
          <p:cNvSpPr txBox="1"/>
          <p:nvPr>
            <p:ph idx="6" type="subTitle"/>
          </p:nvPr>
        </p:nvSpPr>
        <p:spPr>
          <a:xfrm>
            <a:off x="6041109" y="3549200"/>
            <a:ext cx="2337000" cy="8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">
  <p:cSld name="TITLE_1_2"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0"/>
          <p:cNvSpPr/>
          <p:nvPr/>
        </p:nvSpPr>
        <p:spPr>
          <a:xfrm>
            <a:off x="7432875" y="414900"/>
            <a:ext cx="2820097" cy="5639834"/>
          </a:xfrm>
          <a:custGeom>
            <a:rect b="b" l="l" r="r" t="t"/>
            <a:pathLst>
              <a:path extrusionOk="0" h="46981" w="23492">
                <a:moveTo>
                  <a:pt x="23491" y="0"/>
                </a:moveTo>
                <a:cubicBezTo>
                  <a:pt x="10539" y="0"/>
                  <a:pt x="0" y="10536"/>
                  <a:pt x="0" y="23490"/>
                </a:cubicBezTo>
                <a:cubicBezTo>
                  <a:pt x="0" y="36443"/>
                  <a:pt x="10539" y="46980"/>
                  <a:pt x="23491" y="46980"/>
                </a:cubicBezTo>
                <a:lnTo>
                  <a:pt x="23491" y="42791"/>
                </a:lnTo>
                <a:cubicBezTo>
                  <a:pt x="12849" y="42791"/>
                  <a:pt x="4191" y="34133"/>
                  <a:pt x="4191" y="23490"/>
                </a:cubicBezTo>
                <a:cubicBezTo>
                  <a:pt x="4191" y="12848"/>
                  <a:pt x="12849" y="4189"/>
                  <a:pt x="23491" y="4189"/>
                </a:cubicBezTo>
                <a:lnTo>
                  <a:pt x="23491" y="0"/>
                </a:lnTo>
                <a:close/>
              </a:path>
            </a:pathLst>
          </a:custGeom>
          <a:solidFill>
            <a:srgbClr val="E9B7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30"/>
          <p:cNvSpPr/>
          <p:nvPr/>
        </p:nvSpPr>
        <p:spPr>
          <a:xfrm rot="-5400000">
            <a:off x="6059285" y="2058837"/>
            <a:ext cx="2056529" cy="4112850"/>
          </a:xfrm>
          <a:custGeom>
            <a:rect b="b" l="l" r="r" t="t"/>
            <a:pathLst>
              <a:path extrusionOk="0" h="51609" w="25805">
                <a:moveTo>
                  <a:pt x="1" y="1"/>
                </a:moveTo>
                <a:lnTo>
                  <a:pt x="1" y="51608"/>
                </a:lnTo>
                <a:cubicBezTo>
                  <a:pt x="14251" y="51608"/>
                  <a:pt x="25804" y="40055"/>
                  <a:pt x="25804" y="25805"/>
                </a:cubicBezTo>
                <a:cubicBezTo>
                  <a:pt x="25804" y="11554"/>
                  <a:pt x="14251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4" name="Google Shape;554;p30"/>
          <p:cNvGrpSpPr/>
          <p:nvPr/>
        </p:nvGrpSpPr>
        <p:grpSpPr>
          <a:xfrm>
            <a:off x="660244" y="4460095"/>
            <a:ext cx="1929101" cy="469809"/>
            <a:chOff x="423350" y="-1313925"/>
            <a:chExt cx="834675" cy="203275"/>
          </a:xfrm>
        </p:grpSpPr>
        <p:sp>
          <p:nvSpPr>
            <p:cNvPr id="555" name="Google Shape;555;p30"/>
            <p:cNvSpPr/>
            <p:nvPr/>
          </p:nvSpPr>
          <p:spPr>
            <a:xfrm>
              <a:off x="423350" y="-1313925"/>
              <a:ext cx="57000" cy="54850"/>
            </a:xfrm>
            <a:custGeom>
              <a:rect b="b" l="l" r="r" t="t"/>
              <a:pathLst>
                <a:path extrusionOk="0" h="2194" w="2280">
                  <a:moveTo>
                    <a:pt x="1184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4" y="2110"/>
                  </a:cubicBezTo>
                  <a:cubicBezTo>
                    <a:pt x="2013" y="1941"/>
                    <a:pt x="2280" y="1540"/>
                    <a:pt x="2280" y="1097"/>
                  </a:cubicBezTo>
                  <a:cubicBezTo>
                    <a:pt x="2280" y="491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0"/>
            <p:cNvSpPr/>
            <p:nvPr/>
          </p:nvSpPr>
          <p:spPr>
            <a:xfrm>
              <a:off x="617225" y="-1313925"/>
              <a:ext cx="57025" cy="54850"/>
            </a:xfrm>
            <a:custGeom>
              <a:rect b="b" l="l" r="r" t="t"/>
              <a:pathLst>
                <a:path extrusionOk="0" h="2194" w="2281">
                  <a:moveTo>
                    <a:pt x="1184" y="0"/>
                  </a:moveTo>
                  <a:cubicBezTo>
                    <a:pt x="741" y="0"/>
                    <a:pt x="340" y="268"/>
                    <a:pt x="171" y="678"/>
                  </a:cubicBezTo>
                  <a:cubicBezTo>
                    <a:pt x="0" y="1087"/>
                    <a:pt x="94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3" y="2110"/>
                  </a:cubicBezTo>
                  <a:cubicBezTo>
                    <a:pt x="2013" y="1941"/>
                    <a:pt x="2281" y="1540"/>
                    <a:pt x="2279" y="1097"/>
                  </a:cubicBezTo>
                  <a:cubicBezTo>
                    <a:pt x="2279" y="492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0"/>
            <p:cNvSpPr/>
            <p:nvPr/>
          </p:nvSpPr>
          <p:spPr>
            <a:xfrm>
              <a:off x="811125" y="-1313925"/>
              <a:ext cx="57000" cy="54850"/>
            </a:xfrm>
            <a:custGeom>
              <a:rect b="b" l="l" r="r" t="t"/>
              <a:pathLst>
                <a:path extrusionOk="0" h="2194" w="2280">
                  <a:moveTo>
                    <a:pt x="1183" y="0"/>
                  </a:moveTo>
                  <a:cubicBezTo>
                    <a:pt x="739" y="0"/>
                    <a:pt x="339" y="268"/>
                    <a:pt x="170" y="678"/>
                  </a:cubicBezTo>
                  <a:cubicBezTo>
                    <a:pt x="0" y="1087"/>
                    <a:pt x="93" y="1559"/>
                    <a:pt x="407" y="1873"/>
                  </a:cubicBezTo>
                  <a:cubicBezTo>
                    <a:pt x="616" y="2083"/>
                    <a:pt x="897" y="2194"/>
                    <a:pt x="1182" y="2194"/>
                  </a:cubicBezTo>
                  <a:cubicBezTo>
                    <a:pt x="1324" y="2194"/>
                    <a:pt x="1466" y="2166"/>
                    <a:pt x="1602" y="2110"/>
                  </a:cubicBezTo>
                  <a:cubicBezTo>
                    <a:pt x="2011" y="1941"/>
                    <a:pt x="2279" y="1540"/>
                    <a:pt x="2279" y="1097"/>
                  </a:cubicBezTo>
                  <a:cubicBezTo>
                    <a:pt x="2279" y="492"/>
                    <a:pt x="1788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1004975" y="-1313925"/>
              <a:ext cx="57025" cy="54850"/>
            </a:xfrm>
            <a:custGeom>
              <a:rect b="b" l="l" r="r" t="t"/>
              <a:pathLst>
                <a:path extrusionOk="0" h="2194" w="2281">
                  <a:moveTo>
                    <a:pt x="1183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9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4" y="2194"/>
                    <a:pt x="1467" y="2166"/>
                    <a:pt x="1603" y="2110"/>
                  </a:cubicBezTo>
                  <a:cubicBezTo>
                    <a:pt x="2014" y="1941"/>
                    <a:pt x="2280" y="1540"/>
                    <a:pt x="2280" y="1097"/>
                  </a:cubicBezTo>
                  <a:cubicBezTo>
                    <a:pt x="2280" y="492"/>
                    <a:pt x="1790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1201025" y="-1313925"/>
              <a:ext cx="57000" cy="54875"/>
            </a:xfrm>
            <a:custGeom>
              <a:rect b="b" l="l" r="r" t="t"/>
              <a:pathLst>
                <a:path extrusionOk="0" h="2195" w="2280">
                  <a:moveTo>
                    <a:pt x="1097" y="1"/>
                  </a:moveTo>
                  <a:cubicBezTo>
                    <a:pt x="956" y="1"/>
                    <a:pt x="813" y="28"/>
                    <a:pt x="678" y="84"/>
                  </a:cubicBezTo>
                  <a:cubicBezTo>
                    <a:pt x="267" y="254"/>
                    <a:pt x="0" y="654"/>
                    <a:pt x="0" y="1097"/>
                  </a:cubicBezTo>
                  <a:cubicBezTo>
                    <a:pt x="0" y="1702"/>
                    <a:pt x="491" y="2194"/>
                    <a:pt x="1097" y="2194"/>
                  </a:cubicBezTo>
                  <a:cubicBezTo>
                    <a:pt x="1540" y="2194"/>
                    <a:pt x="1941" y="1926"/>
                    <a:pt x="2110" y="1517"/>
                  </a:cubicBezTo>
                  <a:cubicBezTo>
                    <a:pt x="2280" y="1107"/>
                    <a:pt x="2185" y="635"/>
                    <a:pt x="1872" y="321"/>
                  </a:cubicBezTo>
                  <a:cubicBezTo>
                    <a:pt x="1662" y="112"/>
                    <a:pt x="138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0"/>
            <p:cNvSpPr/>
            <p:nvPr/>
          </p:nvSpPr>
          <p:spPr>
            <a:xfrm>
              <a:off x="425525" y="-1165525"/>
              <a:ext cx="54825" cy="54875"/>
            </a:xfrm>
            <a:custGeom>
              <a:rect b="b" l="l" r="r" t="t"/>
              <a:pathLst>
                <a:path extrusionOk="0" h="2195" w="2193">
                  <a:moveTo>
                    <a:pt x="1096" y="1"/>
                  </a:moveTo>
                  <a:cubicBezTo>
                    <a:pt x="491" y="1"/>
                    <a:pt x="0" y="492"/>
                    <a:pt x="0" y="1098"/>
                  </a:cubicBezTo>
                  <a:cubicBezTo>
                    <a:pt x="0" y="1703"/>
                    <a:pt x="491" y="2194"/>
                    <a:pt x="1096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6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619400" y="-1165525"/>
              <a:ext cx="54825" cy="54875"/>
            </a:xfrm>
            <a:custGeom>
              <a:rect b="b" l="l" r="r" t="t"/>
              <a:pathLst>
                <a:path extrusionOk="0" h="2195" w="2193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2" y="1703"/>
                    <a:pt x="2192" y="1098"/>
                  </a:cubicBezTo>
                  <a:cubicBezTo>
                    <a:pt x="2192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811225" y="-1165550"/>
              <a:ext cx="59000" cy="54850"/>
            </a:xfrm>
            <a:custGeom>
              <a:rect b="b" l="l" r="r" t="t"/>
              <a:pathLst>
                <a:path extrusionOk="0" h="2194" w="2360">
                  <a:moveTo>
                    <a:pt x="1180" y="1"/>
                  </a:moveTo>
                  <a:cubicBezTo>
                    <a:pt x="1122" y="1"/>
                    <a:pt x="1064" y="5"/>
                    <a:pt x="1005" y="15"/>
                  </a:cubicBezTo>
                  <a:cubicBezTo>
                    <a:pt x="407" y="112"/>
                    <a:pt x="1" y="676"/>
                    <a:pt x="98" y="1274"/>
                  </a:cubicBezTo>
                  <a:cubicBezTo>
                    <a:pt x="185" y="1812"/>
                    <a:pt x="650" y="2194"/>
                    <a:pt x="1178" y="2194"/>
                  </a:cubicBezTo>
                  <a:cubicBezTo>
                    <a:pt x="1236" y="2194"/>
                    <a:pt x="1296" y="2189"/>
                    <a:pt x="1355" y="2179"/>
                  </a:cubicBezTo>
                  <a:cubicBezTo>
                    <a:pt x="1953" y="2083"/>
                    <a:pt x="2359" y="1520"/>
                    <a:pt x="2262" y="922"/>
                  </a:cubicBezTo>
                  <a:cubicBezTo>
                    <a:pt x="2175" y="383"/>
                    <a:pt x="1708" y="1"/>
                    <a:pt x="118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0"/>
            <p:cNvSpPr/>
            <p:nvPr/>
          </p:nvSpPr>
          <p:spPr>
            <a:xfrm>
              <a:off x="1004975" y="-1165525"/>
              <a:ext cx="57025" cy="54850"/>
            </a:xfrm>
            <a:custGeom>
              <a:rect b="b" l="l" r="r" t="t"/>
              <a:pathLst>
                <a:path extrusionOk="0" h="2194" w="2281">
                  <a:moveTo>
                    <a:pt x="1183" y="1"/>
                  </a:moveTo>
                  <a:cubicBezTo>
                    <a:pt x="740" y="1"/>
                    <a:pt x="341" y="267"/>
                    <a:pt x="170" y="678"/>
                  </a:cubicBezTo>
                  <a:cubicBezTo>
                    <a:pt x="1" y="1087"/>
                    <a:pt x="95" y="1558"/>
                    <a:pt x="409" y="1872"/>
                  </a:cubicBezTo>
                  <a:cubicBezTo>
                    <a:pt x="619" y="2082"/>
                    <a:pt x="899" y="2194"/>
                    <a:pt x="1185" y="2194"/>
                  </a:cubicBezTo>
                  <a:cubicBezTo>
                    <a:pt x="1326" y="2194"/>
                    <a:pt x="1468" y="2166"/>
                    <a:pt x="1603" y="2110"/>
                  </a:cubicBezTo>
                  <a:cubicBezTo>
                    <a:pt x="2014" y="1940"/>
                    <a:pt x="2280" y="1541"/>
                    <a:pt x="2280" y="1098"/>
                  </a:cubicBezTo>
                  <a:cubicBezTo>
                    <a:pt x="2280" y="491"/>
                    <a:pt x="1790" y="1"/>
                    <a:pt x="118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0"/>
            <p:cNvSpPr/>
            <p:nvPr/>
          </p:nvSpPr>
          <p:spPr>
            <a:xfrm>
              <a:off x="1201025" y="-1165525"/>
              <a:ext cx="54825" cy="54875"/>
            </a:xfrm>
            <a:custGeom>
              <a:rect b="b" l="l" r="r" t="t"/>
              <a:pathLst>
                <a:path extrusionOk="0" h="2195" w="2193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5" name="Google Shape;565;p30"/>
          <p:cNvSpPr/>
          <p:nvPr/>
        </p:nvSpPr>
        <p:spPr>
          <a:xfrm>
            <a:off x="154825" y="0"/>
            <a:ext cx="83450" cy="5143429"/>
          </a:xfrm>
          <a:custGeom>
            <a:rect b="b" l="l" r="r" t="t"/>
            <a:pathLst>
              <a:path extrusionOk="0" h="73559" w="3338">
                <a:moveTo>
                  <a:pt x="1" y="1"/>
                </a:moveTo>
                <a:lnTo>
                  <a:pt x="1" y="73559"/>
                </a:lnTo>
                <a:lnTo>
                  <a:pt x="3337" y="73559"/>
                </a:lnTo>
                <a:lnTo>
                  <a:pt x="3337" y="1"/>
                </a:lnTo>
                <a:close/>
              </a:path>
            </a:pathLst>
          </a:custGeom>
          <a:solidFill>
            <a:srgbClr val="E9B7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30"/>
          <p:cNvSpPr/>
          <p:nvPr/>
        </p:nvSpPr>
        <p:spPr>
          <a:xfrm>
            <a:off x="275050" y="0"/>
            <a:ext cx="205300" cy="5143429"/>
          </a:xfrm>
          <a:custGeom>
            <a:rect b="b" l="l" r="r" t="t"/>
            <a:pathLst>
              <a:path extrusionOk="0" h="73559" w="8212">
                <a:moveTo>
                  <a:pt x="0" y="1"/>
                </a:moveTo>
                <a:lnTo>
                  <a:pt x="0" y="73559"/>
                </a:lnTo>
                <a:lnTo>
                  <a:pt x="8212" y="73559"/>
                </a:lnTo>
                <a:lnTo>
                  <a:pt x="8212" y="1"/>
                </a:lnTo>
                <a:close/>
              </a:path>
            </a:pathLst>
          </a:custGeom>
          <a:solidFill>
            <a:srgbClr val="5EA5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7" name="Google Shape;567;p30"/>
          <p:cNvGrpSpPr/>
          <p:nvPr/>
        </p:nvGrpSpPr>
        <p:grpSpPr>
          <a:xfrm>
            <a:off x="2871035" y="4460095"/>
            <a:ext cx="1929101" cy="469809"/>
            <a:chOff x="423350" y="-1313925"/>
            <a:chExt cx="834675" cy="203275"/>
          </a:xfrm>
        </p:grpSpPr>
        <p:sp>
          <p:nvSpPr>
            <p:cNvPr id="568" name="Google Shape;568;p30"/>
            <p:cNvSpPr/>
            <p:nvPr/>
          </p:nvSpPr>
          <p:spPr>
            <a:xfrm>
              <a:off x="423350" y="-1313925"/>
              <a:ext cx="57000" cy="54850"/>
            </a:xfrm>
            <a:custGeom>
              <a:rect b="b" l="l" r="r" t="t"/>
              <a:pathLst>
                <a:path extrusionOk="0" h="2194" w="2280">
                  <a:moveTo>
                    <a:pt x="1184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4" y="2110"/>
                  </a:cubicBezTo>
                  <a:cubicBezTo>
                    <a:pt x="2013" y="1941"/>
                    <a:pt x="2280" y="1540"/>
                    <a:pt x="2280" y="1097"/>
                  </a:cubicBezTo>
                  <a:cubicBezTo>
                    <a:pt x="2280" y="491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0"/>
            <p:cNvSpPr/>
            <p:nvPr/>
          </p:nvSpPr>
          <p:spPr>
            <a:xfrm>
              <a:off x="617225" y="-1313925"/>
              <a:ext cx="57025" cy="54850"/>
            </a:xfrm>
            <a:custGeom>
              <a:rect b="b" l="l" r="r" t="t"/>
              <a:pathLst>
                <a:path extrusionOk="0" h="2194" w="2281">
                  <a:moveTo>
                    <a:pt x="1184" y="0"/>
                  </a:moveTo>
                  <a:cubicBezTo>
                    <a:pt x="741" y="0"/>
                    <a:pt x="340" y="268"/>
                    <a:pt x="171" y="678"/>
                  </a:cubicBezTo>
                  <a:cubicBezTo>
                    <a:pt x="0" y="1087"/>
                    <a:pt x="94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3" y="2110"/>
                  </a:cubicBezTo>
                  <a:cubicBezTo>
                    <a:pt x="2013" y="1941"/>
                    <a:pt x="2281" y="1540"/>
                    <a:pt x="2279" y="1097"/>
                  </a:cubicBezTo>
                  <a:cubicBezTo>
                    <a:pt x="2279" y="492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811125" y="-1313925"/>
              <a:ext cx="57000" cy="54850"/>
            </a:xfrm>
            <a:custGeom>
              <a:rect b="b" l="l" r="r" t="t"/>
              <a:pathLst>
                <a:path extrusionOk="0" h="2194" w="2280">
                  <a:moveTo>
                    <a:pt x="1183" y="0"/>
                  </a:moveTo>
                  <a:cubicBezTo>
                    <a:pt x="739" y="0"/>
                    <a:pt x="339" y="268"/>
                    <a:pt x="170" y="678"/>
                  </a:cubicBezTo>
                  <a:cubicBezTo>
                    <a:pt x="0" y="1087"/>
                    <a:pt x="93" y="1559"/>
                    <a:pt x="407" y="1873"/>
                  </a:cubicBezTo>
                  <a:cubicBezTo>
                    <a:pt x="616" y="2083"/>
                    <a:pt x="897" y="2194"/>
                    <a:pt x="1182" y="2194"/>
                  </a:cubicBezTo>
                  <a:cubicBezTo>
                    <a:pt x="1324" y="2194"/>
                    <a:pt x="1466" y="2166"/>
                    <a:pt x="1602" y="2110"/>
                  </a:cubicBezTo>
                  <a:cubicBezTo>
                    <a:pt x="2011" y="1941"/>
                    <a:pt x="2279" y="1540"/>
                    <a:pt x="2279" y="1097"/>
                  </a:cubicBezTo>
                  <a:cubicBezTo>
                    <a:pt x="2279" y="492"/>
                    <a:pt x="1788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1004975" y="-1313925"/>
              <a:ext cx="57025" cy="54850"/>
            </a:xfrm>
            <a:custGeom>
              <a:rect b="b" l="l" r="r" t="t"/>
              <a:pathLst>
                <a:path extrusionOk="0" h="2194" w="2281">
                  <a:moveTo>
                    <a:pt x="1183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9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4" y="2194"/>
                    <a:pt x="1467" y="2166"/>
                    <a:pt x="1603" y="2110"/>
                  </a:cubicBezTo>
                  <a:cubicBezTo>
                    <a:pt x="2014" y="1941"/>
                    <a:pt x="2280" y="1540"/>
                    <a:pt x="2280" y="1097"/>
                  </a:cubicBezTo>
                  <a:cubicBezTo>
                    <a:pt x="2280" y="492"/>
                    <a:pt x="1790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0"/>
            <p:cNvSpPr/>
            <p:nvPr/>
          </p:nvSpPr>
          <p:spPr>
            <a:xfrm>
              <a:off x="1201025" y="-1313925"/>
              <a:ext cx="57000" cy="54875"/>
            </a:xfrm>
            <a:custGeom>
              <a:rect b="b" l="l" r="r" t="t"/>
              <a:pathLst>
                <a:path extrusionOk="0" h="2195" w="2280">
                  <a:moveTo>
                    <a:pt x="1097" y="1"/>
                  </a:moveTo>
                  <a:cubicBezTo>
                    <a:pt x="956" y="1"/>
                    <a:pt x="813" y="28"/>
                    <a:pt x="678" y="84"/>
                  </a:cubicBezTo>
                  <a:cubicBezTo>
                    <a:pt x="267" y="254"/>
                    <a:pt x="0" y="654"/>
                    <a:pt x="0" y="1097"/>
                  </a:cubicBezTo>
                  <a:cubicBezTo>
                    <a:pt x="0" y="1702"/>
                    <a:pt x="491" y="2194"/>
                    <a:pt x="1097" y="2194"/>
                  </a:cubicBezTo>
                  <a:cubicBezTo>
                    <a:pt x="1540" y="2194"/>
                    <a:pt x="1941" y="1926"/>
                    <a:pt x="2110" y="1517"/>
                  </a:cubicBezTo>
                  <a:cubicBezTo>
                    <a:pt x="2280" y="1107"/>
                    <a:pt x="2185" y="635"/>
                    <a:pt x="1872" y="321"/>
                  </a:cubicBezTo>
                  <a:cubicBezTo>
                    <a:pt x="1662" y="112"/>
                    <a:pt x="138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0"/>
            <p:cNvSpPr/>
            <p:nvPr/>
          </p:nvSpPr>
          <p:spPr>
            <a:xfrm>
              <a:off x="425525" y="-1165525"/>
              <a:ext cx="54825" cy="54875"/>
            </a:xfrm>
            <a:custGeom>
              <a:rect b="b" l="l" r="r" t="t"/>
              <a:pathLst>
                <a:path extrusionOk="0" h="2195" w="2193">
                  <a:moveTo>
                    <a:pt x="1096" y="1"/>
                  </a:moveTo>
                  <a:cubicBezTo>
                    <a:pt x="491" y="1"/>
                    <a:pt x="0" y="492"/>
                    <a:pt x="0" y="1098"/>
                  </a:cubicBezTo>
                  <a:cubicBezTo>
                    <a:pt x="0" y="1703"/>
                    <a:pt x="491" y="2194"/>
                    <a:pt x="1096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6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0"/>
            <p:cNvSpPr/>
            <p:nvPr/>
          </p:nvSpPr>
          <p:spPr>
            <a:xfrm>
              <a:off x="619400" y="-1165525"/>
              <a:ext cx="54825" cy="54875"/>
            </a:xfrm>
            <a:custGeom>
              <a:rect b="b" l="l" r="r" t="t"/>
              <a:pathLst>
                <a:path extrusionOk="0" h="2195" w="2193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2" y="1703"/>
                    <a:pt x="2192" y="1098"/>
                  </a:cubicBezTo>
                  <a:cubicBezTo>
                    <a:pt x="2192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0"/>
            <p:cNvSpPr/>
            <p:nvPr/>
          </p:nvSpPr>
          <p:spPr>
            <a:xfrm>
              <a:off x="811225" y="-1165550"/>
              <a:ext cx="59000" cy="54850"/>
            </a:xfrm>
            <a:custGeom>
              <a:rect b="b" l="l" r="r" t="t"/>
              <a:pathLst>
                <a:path extrusionOk="0" h="2194" w="2360">
                  <a:moveTo>
                    <a:pt x="1180" y="1"/>
                  </a:moveTo>
                  <a:cubicBezTo>
                    <a:pt x="1122" y="1"/>
                    <a:pt x="1064" y="5"/>
                    <a:pt x="1005" y="15"/>
                  </a:cubicBezTo>
                  <a:cubicBezTo>
                    <a:pt x="407" y="112"/>
                    <a:pt x="1" y="676"/>
                    <a:pt x="98" y="1274"/>
                  </a:cubicBezTo>
                  <a:cubicBezTo>
                    <a:pt x="185" y="1812"/>
                    <a:pt x="650" y="2194"/>
                    <a:pt x="1178" y="2194"/>
                  </a:cubicBezTo>
                  <a:cubicBezTo>
                    <a:pt x="1236" y="2194"/>
                    <a:pt x="1296" y="2189"/>
                    <a:pt x="1355" y="2179"/>
                  </a:cubicBezTo>
                  <a:cubicBezTo>
                    <a:pt x="1953" y="2083"/>
                    <a:pt x="2359" y="1520"/>
                    <a:pt x="2262" y="922"/>
                  </a:cubicBezTo>
                  <a:cubicBezTo>
                    <a:pt x="2175" y="383"/>
                    <a:pt x="1708" y="1"/>
                    <a:pt x="118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0"/>
            <p:cNvSpPr/>
            <p:nvPr/>
          </p:nvSpPr>
          <p:spPr>
            <a:xfrm>
              <a:off x="1004975" y="-1165525"/>
              <a:ext cx="57025" cy="54850"/>
            </a:xfrm>
            <a:custGeom>
              <a:rect b="b" l="l" r="r" t="t"/>
              <a:pathLst>
                <a:path extrusionOk="0" h="2194" w="2281">
                  <a:moveTo>
                    <a:pt x="1183" y="1"/>
                  </a:moveTo>
                  <a:cubicBezTo>
                    <a:pt x="740" y="1"/>
                    <a:pt x="341" y="267"/>
                    <a:pt x="170" y="678"/>
                  </a:cubicBezTo>
                  <a:cubicBezTo>
                    <a:pt x="1" y="1087"/>
                    <a:pt x="95" y="1558"/>
                    <a:pt x="409" y="1872"/>
                  </a:cubicBezTo>
                  <a:cubicBezTo>
                    <a:pt x="619" y="2082"/>
                    <a:pt x="899" y="2194"/>
                    <a:pt x="1185" y="2194"/>
                  </a:cubicBezTo>
                  <a:cubicBezTo>
                    <a:pt x="1326" y="2194"/>
                    <a:pt x="1468" y="2166"/>
                    <a:pt x="1603" y="2110"/>
                  </a:cubicBezTo>
                  <a:cubicBezTo>
                    <a:pt x="2014" y="1940"/>
                    <a:pt x="2280" y="1541"/>
                    <a:pt x="2280" y="1098"/>
                  </a:cubicBezTo>
                  <a:cubicBezTo>
                    <a:pt x="2280" y="491"/>
                    <a:pt x="1790" y="1"/>
                    <a:pt x="118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0"/>
            <p:cNvSpPr/>
            <p:nvPr/>
          </p:nvSpPr>
          <p:spPr>
            <a:xfrm>
              <a:off x="1201025" y="-1165525"/>
              <a:ext cx="54825" cy="54875"/>
            </a:xfrm>
            <a:custGeom>
              <a:rect b="b" l="l" r="r" t="t"/>
              <a:pathLst>
                <a:path extrusionOk="0" h="2195" w="2193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8" name="Google Shape;578;p30"/>
          <p:cNvSpPr txBox="1"/>
          <p:nvPr>
            <p:ph idx="1" type="subTitle"/>
          </p:nvPr>
        </p:nvSpPr>
        <p:spPr>
          <a:xfrm>
            <a:off x="918425" y="764350"/>
            <a:ext cx="4142400" cy="21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Montserrat Black"/>
              <a:buNone/>
              <a:defRPr sz="2600">
                <a:solidFill>
                  <a:schemeClr val="accent5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79" name="Google Shape;579;p30"/>
          <p:cNvSpPr txBox="1"/>
          <p:nvPr>
            <p:ph type="title"/>
          </p:nvPr>
        </p:nvSpPr>
        <p:spPr>
          <a:xfrm>
            <a:off x="5460402" y="4011728"/>
            <a:ext cx="2840100" cy="43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 Medium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 Medium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 Medium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 Medium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 Medium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 Medium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 Medium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 Medium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 Medium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centages">
  <p:cSld name="BIG_NUMBER_1"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1"/>
          <p:cNvSpPr txBox="1"/>
          <p:nvPr>
            <p:ph hasCustomPrompt="1" type="title"/>
          </p:nvPr>
        </p:nvSpPr>
        <p:spPr>
          <a:xfrm>
            <a:off x="1070921" y="886338"/>
            <a:ext cx="2337000" cy="6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2" name="Google Shape;582;p31"/>
          <p:cNvSpPr txBox="1"/>
          <p:nvPr>
            <p:ph idx="1" type="subTitle"/>
          </p:nvPr>
        </p:nvSpPr>
        <p:spPr>
          <a:xfrm>
            <a:off x="1070921" y="1658838"/>
            <a:ext cx="2337000" cy="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3" name="Google Shape;583;p31"/>
          <p:cNvSpPr txBox="1"/>
          <p:nvPr>
            <p:ph hasCustomPrompt="1" idx="2" type="title"/>
          </p:nvPr>
        </p:nvSpPr>
        <p:spPr>
          <a:xfrm>
            <a:off x="1070921" y="2835463"/>
            <a:ext cx="2337000" cy="6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4" name="Google Shape;584;p31"/>
          <p:cNvSpPr txBox="1"/>
          <p:nvPr>
            <p:ph idx="3" type="subTitle"/>
          </p:nvPr>
        </p:nvSpPr>
        <p:spPr>
          <a:xfrm>
            <a:off x="1070921" y="3607963"/>
            <a:ext cx="2337000" cy="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5" name="Google Shape;585;p31"/>
          <p:cNvSpPr/>
          <p:nvPr/>
        </p:nvSpPr>
        <p:spPr>
          <a:xfrm rot="10800000">
            <a:off x="0" y="0"/>
            <a:ext cx="956175" cy="956150"/>
          </a:xfrm>
          <a:custGeom>
            <a:rect b="b" l="l" r="r" t="t"/>
            <a:pathLst>
              <a:path extrusionOk="0" h="38246" w="38247">
                <a:moveTo>
                  <a:pt x="38247" y="1"/>
                </a:moveTo>
                <a:cubicBezTo>
                  <a:pt x="17123" y="1"/>
                  <a:pt x="0" y="17124"/>
                  <a:pt x="0" y="38246"/>
                </a:cubicBezTo>
                <a:lnTo>
                  <a:pt x="38247" y="38246"/>
                </a:lnTo>
                <a:lnTo>
                  <a:pt x="38247" y="1"/>
                </a:lnTo>
                <a:close/>
              </a:path>
            </a:pathLst>
          </a:custGeom>
          <a:solidFill>
            <a:srgbClr val="6C49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6" name="Google Shape;586;p31"/>
          <p:cNvGrpSpPr/>
          <p:nvPr/>
        </p:nvGrpSpPr>
        <p:grpSpPr>
          <a:xfrm>
            <a:off x="-192454" y="4384540"/>
            <a:ext cx="1180530" cy="462678"/>
            <a:chOff x="8029221" y="500015"/>
            <a:chExt cx="1180530" cy="462678"/>
          </a:xfrm>
        </p:grpSpPr>
        <p:sp>
          <p:nvSpPr>
            <p:cNvPr id="587" name="Google Shape;587;p31"/>
            <p:cNvSpPr/>
            <p:nvPr/>
          </p:nvSpPr>
          <p:spPr>
            <a:xfrm rot="5400000">
              <a:off x="8501610" y="27626"/>
              <a:ext cx="235751" cy="1180530"/>
            </a:xfrm>
            <a:custGeom>
              <a:rect b="b" l="l" r="r" t="t"/>
              <a:pathLst>
                <a:path extrusionOk="0" h="28638" w="5719">
                  <a:moveTo>
                    <a:pt x="3916" y="1"/>
                  </a:moveTo>
                  <a:lnTo>
                    <a:pt x="0" y="5127"/>
                  </a:lnTo>
                  <a:lnTo>
                    <a:pt x="3510" y="9721"/>
                  </a:lnTo>
                  <a:lnTo>
                    <a:pt x="0" y="14316"/>
                  </a:lnTo>
                  <a:lnTo>
                    <a:pt x="3510" y="18911"/>
                  </a:lnTo>
                  <a:lnTo>
                    <a:pt x="0" y="23508"/>
                  </a:lnTo>
                  <a:lnTo>
                    <a:pt x="3916" y="28637"/>
                  </a:lnTo>
                  <a:lnTo>
                    <a:pt x="5312" y="27573"/>
                  </a:lnTo>
                  <a:lnTo>
                    <a:pt x="2208" y="23508"/>
                  </a:lnTo>
                  <a:lnTo>
                    <a:pt x="5718" y="18910"/>
                  </a:lnTo>
                  <a:lnTo>
                    <a:pt x="2208" y="14316"/>
                  </a:lnTo>
                  <a:lnTo>
                    <a:pt x="5718" y="9721"/>
                  </a:lnTo>
                  <a:lnTo>
                    <a:pt x="2208" y="5127"/>
                  </a:lnTo>
                  <a:lnTo>
                    <a:pt x="5311" y="1067"/>
                  </a:lnTo>
                  <a:lnTo>
                    <a:pt x="39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1"/>
            <p:cNvSpPr/>
            <p:nvPr/>
          </p:nvSpPr>
          <p:spPr>
            <a:xfrm rot="5400000">
              <a:off x="8501590" y="254532"/>
              <a:ext cx="235793" cy="1180530"/>
            </a:xfrm>
            <a:custGeom>
              <a:rect b="b" l="l" r="r" t="t"/>
              <a:pathLst>
                <a:path extrusionOk="0" h="28638" w="5720">
                  <a:moveTo>
                    <a:pt x="3919" y="1"/>
                  </a:moveTo>
                  <a:lnTo>
                    <a:pt x="1" y="5127"/>
                  </a:lnTo>
                  <a:lnTo>
                    <a:pt x="3512" y="9721"/>
                  </a:lnTo>
                  <a:lnTo>
                    <a:pt x="2" y="14316"/>
                  </a:lnTo>
                  <a:lnTo>
                    <a:pt x="3512" y="18911"/>
                  </a:lnTo>
                  <a:lnTo>
                    <a:pt x="2" y="23508"/>
                  </a:lnTo>
                  <a:lnTo>
                    <a:pt x="3919" y="28637"/>
                  </a:lnTo>
                  <a:lnTo>
                    <a:pt x="5313" y="27573"/>
                  </a:lnTo>
                  <a:lnTo>
                    <a:pt x="2209" y="23508"/>
                  </a:lnTo>
                  <a:lnTo>
                    <a:pt x="5719" y="18910"/>
                  </a:lnTo>
                  <a:lnTo>
                    <a:pt x="2209" y="14316"/>
                  </a:lnTo>
                  <a:lnTo>
                    <a:pt x="5719" y="9721"/>
                  </a:lnTo>
                  <a:lnTo>
                    <a:pt x="2211" y="5127"/>
                  </a:lnTo>
                  <a:lnTo>
                    <a:pt x="5313" y="1067"/>
                  </a:lnTo>
                  <a:lnTo>
                    <a:pt x="39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9" name="Google Shape;589;p31"/>
          <p:cNvGrpSpPr/>
          <p:nvPr/>
        </p:nvGrpSpPr>
        <p:grpSpPr>
          <a:xfrm>
            <a:off x="8408500" y="4288798"/>
            <a:ext cx="2091256" cy="1045522"/>
            <a:chOff x="7033539" y="4088270"/>
            <a:chExt cx="2110461" cy="1055230"/>
          </a:xfrm>
        </p:grpSpPr>
        <p:sp>
          <p:nvSpPr>
            <p:cNvPr id="590" name="Google Shape;590;p31"/>
            <p:cNvSpPr/>
            <p:nvPr/>
          </p:nvSpPr>
          <p:spPr>
            <a:xfrm rot="10800000">
              <a:off x="7033539" y="4088270"/>
              <a:ext cx="2110461" cy="1055230"/>
            </a:xfrm>
            <a:custGeom>
              <a:rect b="b" l="l" r="r" t="t"/>
              <a:pathLst>
                <a:path extrusionOk="0" h="19308" w="38616">
                  <a:moveTo>
                    <a:pt x="0" y="0"/>
                  </a:moveTo>
                  <a:cubicBezTo>
                    <a:pt x="0" y="10646"/>
                    <a:pt x="8662" y="19308"/>
                    <a:pt x="19308" y="19308"/>
                  </a:cubicBezTo>
                  <a:cubicBezTo>
                    <a:pt x="29954" y="19308"/>
                    <a:pt x="38616" y="10646"/>
                    <a:pt x="38616" y="0"/>
                  </a:cubicBezTo>
                  <a:lnTo>
                    <a:pt x="36591" y="0"/>
                  </a:lnTo>
                  <a:cubicBezTo>
                    <a:pt x="36591" y="9530"/>
                    <a:pt x="28838" y="17284"/>
                    <a:pt x="19308" y="17284"/>
                  </a:cubicBezTo>
                  <a:cubicBezTo>
                    <a:pt x="9778" y="17284"/>
                    <a:pt x="2024" y="9530"/>
                    <a:pt x="20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1"/>
            <p:cNvSpPr/>
            <p:nvPr/>
          </p:nvSpPr>
          <p:spPr>
            <a:xfrm rot="10800000">
              <a:off x="7211758" y="4266491"/>
              <a:ext cx="1754017" cy="877009"/>
            </a:xfrm>
            <a:custGeom>
              <a:rect b="b" l="l" r="r" t="t"/>
              <a:pathLst>
                <a:path extrusionOk="0" h="16047" w="32094">
                  <a:moveTo>
                    <a:pt x="0" y="0"/>
                  </a:moveTo>
                  <a:cubicBezTo>
                    <a:pt x="0" y="8849"/>
                    <a:pt x="7198" y="16047"/>
                    <a:pt x="16047" y="16047"/>
                  </a:cubicBezTo>
                  <a:cubicBezTo>
                    <a:pt x="24894" y="16047"/>
                    <a:pt x="32094" y="8849"/>
                    <a:pt x="32094" y="0"/>
                  </a:cubicBezTo>
                  <a:lnTo>
                    <a:pt x="30069" y="0"/>
                  </a:lnTo>
                  <a:cubicBezTo>
                    <a:pt x="30069" y="7733"/>
                    <a:pt x="23778" y="14022"/>
                    <a:pt x="16047" y="14022"/>
                  </a:cubicBezTo>
                  <a:cubicBezTo>
                    <a:pt x="8314" y="14022"/>
                    <a:pt x="2025" y="7733"/>
                    <a:pt x="2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1"/>
            <p:cNvSpPr/>
            <p:nvPr/>
          </p:nvSpPr>
          <p:spPr>
            <a:xfrm rot="10800000">
              <a:off x="7389976" y="4444713"/>
              <a:ext cx="1397574" cy="698787"/>
            </a:xfrm>
            <a:custGeom>
              <a:rect b="b" l="l" r="r" t="t"/>
              <a:pathLst>
                <a:path extrusionOk="0" h="12786" w="25572">
                  <a:moveTo>
                    <a:pt x="0" y="0"/>
                  </a:moveTo>
                  <a:cubicBezTo>
                    <a:pt x="0" y="7050"/>
                    <a:pt x="5736" y="12786"/>
                    <a:pt x="12786" y="12786"/>
                  </a:cubicBezTo>
                  <a:cubicBezTo>
                    <a:pt x="19835" y="12786"/>
                    <a:pt x="25570" y="7050"/>
                    <a:pt x="25571" y="0"/>
                  </a:cubicBezTo>
                  <a:lnTo>
                    <a:pt x="23547" y="0"/>
                  </a:lnTo>
                  <a:cubicBezTo>
                    <a:pt x="23547" y="5933"/>
                    <a:pt x="18719" y="10761"/>
                    <a:pt x="12786" y="10761"/>
                  </a:cubicBezTo>
                  <a:cubicBezTo>
                    <a:pt x="6852" y="10761"/>
                    <a:pt x="2025" y="5933"/>
                    <a:pt x="2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1"/>
            <p:cNvSpPr/>
            <p:nvPr/>
          </p:nvSpPr>
          <p:spPr>
            <a:xfrm rot="10800000">
              <a:off x="7568304" y="4622935"/>
              <a:ext cx="1041021" cy="520565"/>
            </a:xfrm>
            <a:custGeom>
              <a:rect b="b" l="l" r="r" t="t"/>
              <a:pathLst>
                <a:path extrusionOk="0" h="9525" w="19048">
                  <a:moveTo>
                    <a:pt x="0" y="0"/>
                  </a:moveTo>
                  <a:cubicBezTo>
                    <a:pt x="0" y="5252"/>
                    <a:pt x="4273" y="9524"/>
                    <a:pt x="9525" y="9524"/>
                  </a:cubicBezTo>
                  <a:cubicBezTo>
                    <a:pt x="14775" y="9524"/>
                    <a:pt x="19048" y="5252"/>
                    <a:pt x="19048" y="0"/>
                  </a:cubicBezTo>
                  <a:lnTo>
                    <a:pt x="17023" y="0"/>
                  </a:lnTo>
                  <a:cubicBezTo>
                    <a:pt x="17023" y="4136"/>
                    <a:pt x="13659" y="7500"/>
                    <a:pt x="9525" y="7500"/>
                  </a:cubicBezTo>
                  <a:cubicBezTo>
                    <a:pt x="5389" y="7500"/>
                    <a:pt x="2025" y="4136"/>
                    <a:pt x="2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1"/>
            <p:cNvSpPr/>
            <p:nvPr/>
          </p:nvSpPr>
          <p:spPr>
            <a:xfrm rot="10800000">
              <a:off x="7746522" y="4801266"/>
              <a:ext cx="684468" cy="342234"/>
            </a:xfrm>
            <a:custGeom>
              <a:rect b="b" l="l" r="r" t="t"/>
              <a:pathLst>
                <a:path extrusionOk="0" h="6262" w="12524">
                  <a:moveTo>
                    <a:pt x="0" y="0"/>
                  </a:moveTo>
                  <a:cubicBezTo>
                    <a:pt x="0" y="3453"/>
                    <a:pt x="2809" y="6262"/>
                    <a:pt x="6262" y="6262"/>
                  </a:cubicBezTo>
                  <a:cubicBezTo>
                    <a:pt x="9714" y="6262"/>
                    <a:pt x="12524" y="3453"/>
                    <a:pt x="12524" y="0"/>
                  </a:cubicBezTo>
                  <a:lnTo>
                    <a:pt x="10499" y="0"/>
                  </a:lnTo>
                  <a:cubicBezTo>
                    <a:pt x="10499" y="2337"/>
                    <a:pt x="8598" y="4237"/>
                    <a:pt x="6262" y="4237"/>
                  </a:cubicBezTo>
                  <a:cubicBezTo>
                    <a:pt x="3925" y="4237"/>
                    <a:pt x="2025" y="2338"/>
                    <a:pt x="2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">
  <p:cSld name="TITLE_ONLY_2"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2"/>
          <p:cNvSpPr txBox="1"/>
          <p:nvPr>
            <p:ph type="title"/>
          </p:nvPr>
        </p:nvSpPr>
        <p:spPr>
          <a:xfrm>
            <a:off x="1191600" y="445000"/>
            <a:ext cx="67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597" name="Google Shape;597;p32"/>
          <p:cNvGrpSpPr/>
          <p:nvPr/>
        </p:nvGrpSpPr>
        <p:grpSpPr>
          <a:xfrm rot="10800000">
            <a:off x="-60888" y="500005"/>
            <a:ext cx="1180530" cy="462678"/>
            <a:chOff x="8029221" y="500015"/>
            <a:chExt cx="1180530" cy="462678"/>
          </a:xfrm>
        </p:grpSpPr>
        <p:sp>
          <p:nvSpPr>
            <p:cNvPr id="598" name="Google Shape;598;p32"/>
            <p:cNvSpPr/>
            <p:nvPr/>
          </p:nvSpPr>
          <p:spPr>
            <a:xfrm rot="5400000">
              <a:off x="8501610" y="27626"/>
              <a:ext cx="235751" cy="1180530"/>
            </a:xfrm>
            <a:custGeom>
              <a:rect b="b" l="l" r="r" t="t"/>
              <a:pathLst>
                <a:path extrusionOk="0" h="28638" w="5719">
                  <a:moveTo>
                    <a:pt x="3916" y="1"/>
                  </a:moveTo>
                  <a:lnTo>
                    <a:pt x="0" y="5127"/>
                  </a:lnTo>
                  <a:lnTo>
                    <a:pt x="3510" y="9721"/>
                  </a:lnTo>
                  <a:lnTo>
                    <a:pt x="0" y="14316"/>
                  </a:lnTo>
                  <a:lnTo>
                    <a:pt x="3510" y="18911"/>
                  </a:lnTo>
                  <a:lnTo>
                    <a:pt x="0" y="23508"/>
                  </a:lnTo>
                  <a:lnTo>
                    <a:pt x="3916" y="28637"/>
                  </a:lnTo>
                  <a:lnTo>
                    <a:pt x="5312" y="27573"/>
                  </a:lnTo>
                  <a:lnTo>
                    <a:pt x="2208" y="23508"/>
                  </a:lnTo>
                  <a:lnTo>
                    <a:pt x="5718" y="18910"/>
                  </a:lnTo>
                  <a:lnTo>
                    <a:pt x="2208" y="14316"/>
                  </a:lnTo>
                  <a:lnTo>
                    <a:pt x="5718" y="9721"/>
                  </a:lnTo>
                  <a:lnTo>
                    <a:pt x="2208" y="5127"/>
                  </a:lnTo>
                  <a:lnTo>
                    <a:pt x="5311" y="1067"/>
                  </a:lnTo>
                  <a:lnTo>
                    <a:pt x="39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 rot="5400000">
              <a:off x="8501590" y="254532"/>
              <a:ext cx="235793" cy="1180530"/>
            </a:xfrm>
            <a:custGeom>
              <a:rect b="b" l="l" r="r" t="t"/>
              <a:pathLst>
                <a:path extrusionOk="0" h="28638" w="5720">
                  <a:moveTo>
                    <a:pt x="3919" y="1"/>
                  </a:moveTo>
                  <a:lnTo>
                    <a:pt x="1" y="5127"/>
                  </a:lnTo>
                  <a:lnTo>
                    <a:pt x="3512" y="9721"/>
                  </a:lnTo>
                  <a:lnTo>
                    <a:pt x="2" y="14316"/>
                  </a:lnTo>
                  <a:lnTo>
                    <a:pt x="3512" y="18911"/>
                  </a:lnTo>
                  <a:lnTo>
                    <a:pt x="2" y="23508"/>
                  </a:lnTo>
                  <a:lnTo>
                    <a:pt x="3919" y="28637"/>
                  </a:lnTo>
                  <a:lnTo>
                    <a:pt x="5313" y="27573"/>
                  </a:lnTo>
                  <a:lnTo>
                    <a:pt x="2209" y="23508"/>
                  </a:lnTo>
                  <a:lnTo>
                    <a:pt x="5719" y="18910"/>
                  </a:lnTo>
                  <a:lnTo>
                    <a:pt x="2209" y="14316"/>
                  </a:lnTo>
                  <a:lnTo>
                    <a:pt x="5719" y="9721"/>
                  </a:lnTo>
                  <a:lnTo>
                    <a:pt x="2211" y="5127"/>
                  </a:lnTo>
                  <a:lnTo>
                    <a:pt x="5313" y="1067"/>
                  </a:lnTo>
                  <a:lnTo>
                    <a:pt x="39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0" name="Google Shape;600;p32"/>
          <p:cNvSpPr/>
          <p:nvPr/>
        </p:nvSpPr>
        <p:spPr>
          <a:xfrm>
            <a:off x="2962960" y="1565700"/>
            <a:ext cx="4895400" cy="2915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1" name="Google Shape;601;p32"/>
          <p:cNvGrpSpPr/>
          <p:nvPr/>
        </p:nvGrpSpPr>
        <p:grpSpPr>
          <a:xfrm rot="10800000">
            <a:off x="7975732" y="498215"/>
            <a:ext cx="1173136" cy="466267"/>
            <a:chOff x="8031270" y="500028"/>
            <a:chExt cx="1173136" cy="466267"/>
          </a:xfrm>
        </p:grpSpPr>
        <p:grpSp>
          <p:nvGrpSpPr>
            <p:cNvPr id="602" name="Google Shape;602;p32"/>
            <p:cNvGrpSpPr/>
            <p:nvPr/>
          </p:nvGrpSpPr>
          <p:grpSpPr>
            <a:xfrm>
              <a:off x="8031270" y="680572"/>
              <a:ext cx="1173136" cy="285723"/>
              <a:chOff x="423350" y="-1313925"/>
              <a:chExt cx="834675" cy="203275"/>
            </a:xfrm>
          </p:grpSpPr>
          <p:sp>
            <p:nvSpPr>
              <p:cNvPr id="603" name="Google Shape;603;p32"/>
              <p:cNvSpPr/>
              <p:nvPr/>
            </p:nvSpPr>
            <p:spPr>
              <a:xfrm>
                <a:off x="423350" y="-1313925"/>
                <a:ext cx="57000" cy="54850"/>
              </a:xfrm>
              <a:custGeom>
                <a:rect b="b" l="l" r="r" t="t"/>
                <a:pathLst>
                  <a:path extrusionOk="0" h="2194" w="2280">
                    <a:moveTo>
                      <a:pt x="1184" y="0"/>
                    </a:moveTo>
                    <a:cubicBezTo>
                      <a:pt x="740" y="0"/>
                      <a:pt x="341" y="268"/>
                      <a:pt x="170" y="678"/>
                    </a:cubicBezTo>
                    <a:cubicBezTo>
                      <a:pt x="1" y="1087"/>
                      <a:pt x="95" y="1559"/>
                      <a:pt x="408" y="1873"/>
                    </a:cubicBezTo>
                    <a:cubicBezTo>
                      <a:pt x="618" y="2083"/>
                      <a:pt x="898" y="2194"/>
                      <a:pt x="1183" y="2194"/>
                    </a:cubicBezTo>
                    <a:cubicBezTo>
                      <a:pt x="1325" y="2194"/>
                      <a:pt x="1468" y="2166"/>
                      <a:pt x="1604" y="2110"/>
                    </a:cubicBezTo>
                    <a:cubicBezTo>
                      <a:pt x="2013" y="1941"/>
                      <a:pt x="2280" y="1540"/>
                      <a:pt x="2280" y="1097"/>
                    </a:cubicBezTo>
                    <a:cubicBezTo>
                      <a:pt x="2280" y="491"/>
                      <a:pt x="1789" y="0"/>
                      <a:pt x="11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32"/>
              <p:cNvSpPr/>
              <p:nvPr/>
            </p:nvSpPr>
            <p:spPr>
              <a:xfrm>
                <a:off x="617225" y="-1313925"/>
                <a:ext cx="57025" cy="54850"/>
              </a:xfrm>
              <a:custGeom>
                <a:rect b="b" l="l" r="r" t="t"/>
                <a:pathLst>
                  <a:path extrusionOk="0" h="2194" w="2281">
                    <a:moveTo>
                      <a:pt x="1184" y="0"/>
                    </a:moveTo>
                    <a:cubicBezTo>
                      <a:pt x="741" y="0"/>
                      <a:pt x="340" y="268"/>
                      <a:pt x="171" y="678"/>
                    </a:cubicBezTo>
                    <a:cubicBezTo>
                      <a:pt x="0" y="1087"/>
                      <a:pt x="94" y="1559"/>
                      <a:pt x="408" y="1873"/>
                    </a:cubicBezTo>
                    <a:cubicBezTo>
                      <a:pt x="618" y="2083"/>
                      <a:pt x="898" y="2194"/>
                      <a:pt x="1183" y="2194"/>
                    </a:cubicBezTo>
                    <a:cubicBezTo>
                      <a:pt x="1325" y="2194"/>
                      <a:pt x="1468" y="2166"/>
                      <a:pt x="1603" y="2110"/>
                    </a:cubicBezTo>
                    <a:cubicBezTo>
                      <a:pt x="2013" y="1941"/>
                      <a:pt x="2281" y="1540"/>
                      <a:pt x="2279" y="1097"/>
                    </a:cubicBezTo>
                    <a:cubicBezTo>
                      <a:pt x="2279" y="492"/>
                      <a:pt x="1789" y="0"/>
                      <a:pt x="11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32"/>
              <p:cNvSpPr/>
              <p:nvPr/>
            </p:nvSpPr>
            <p:spPr>
              <a:xfrm>
                <a:off x="811125" y="-1313925"/>
                <a:ext cx="57000" cy="54850"/>
              </a:xfrm>
              <a:custGeom>
                <a:rect b="b" l="l" r="r" t="t"/>
                <a:pathLst>
                  <a:path extrusionOk="0" h="2194" w="2280">
                    <a:moveTo>
                      <a:pt x="1183" y="0"/>
                    </a:moveTo>
                    <a:cubicBezTo>
                      <a:pt x="739" y="0"/>
                      <a:pt x="339" y="268"/>
                      <a:pt x="170" y="678"/>
                    </a:cubicBezTo>
                    <a:cubicBezTo>
                      <a:pt x="0" y="1087"/>
                      <a:pt x="93" y="1559"/>
                      <a:pt x="407" y="1873"/>
                    </a:cubicBezTo>
                    <a:cubicBezTo>
                      <a:pt x="616" y="2083"/>
                      <a:pt x="897" y="2194"/>
                      <a:pt x="1182" y="2194"/>
                    </a:cubicBezTo>
                    <a:cubicBezTo>
                      <a:pt x="1324" y="2194"/>
                      <a:pt x="1466" y="2166"/>
                      <a:pt x="1602" y="2110"/>
                    </a:cubicBezTo>
                    <a:cubicBezTo>
                      <a:pt x="2011" y="1941"/>
                      <a:pt x="2279" y="1540"/>
                      <a:pt x="2279" y="1097"/>
                    </a:cubicBezTo>
                    <a:cubicBezTo>
                      <a:pt x="2279" y="492"/>
                      <a:pt x="1788" y="0"/>
                      <a:pt x="11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" name="Google Shape;606;p32"/>
              <p:cNvSpPr/>
              <p:nvPr/>
            </p:nvSpPr>
            <p:spPr>
              <a:xfrm>
                <a:off x="1004975" y="-1313925"/>
                <a:ext cx="57025" cy="54850"/>
              </a:xfrm>
              <a:custGeom>
                <a:rect b="b" l="l" r="r" t="t"/>
                <a:pathLst>
                  <a:path extrusionOk="0" h="2194" w="2281">
                    <a:moveTo>
                      <a:pt x="1183" y="0"/>
                    </a:moveTo>
                    <a:cubicBezTo>
                      <a:pt x="740" y="0"/>
                      <a:pt x="341" y="268"/>
                      <a:pt x="170" y="678"/>
                    </a:cubicBezTo>
                    <a:cubicBezTo>
                      <a:pt x="1" y="1087"/>
                      <a:pt x="95" y="1559"/>
                      <a:pt x="409" y="1873"/>
                    </a:cubicBezTo>
                    <a:cubicBezTo>
                      <a:pt x="618" y="2083"/>
                      <a:pt x="898" y="2194"/>
                      <a:pt x="1183" y="2194"/>
                    </a:cubicBezTo>
                    <a:cubicBezTo>
                      <a:pt x="1324" y="2194"/>
                      <a:pt x="1467" y="2166"/>
                      <a:pt x="1603" y="2110"/>
                    </a:cubicBezTo>
                    <a:cubicBezTo>
                      <a:pt x="2014" y="1941"/>
                      <a:pt x="2280" y="1540"/>
                      <a:pt x="2280" y="1097"/>
                    </a:cubicBezTo>
                    <a:cubicBezTo>
                      <a:pt x="2280" y="492"/>
                      <a:pt x="1790" y="0"/>
                      <a:pt x="11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7" name="Google Shape;607;p32"/>
              <p:cNvSpPr/>
              <p:nvPr/>
            </p:nvSpPr>
            <p:spPr>
              <a:xfrm>
                <a:off x="1201025" y="-1313925"/>
                <a:ext cx="57000" cy="54875"/>
              </a:xfrm>
              <a:custGeom>
                <a:rect b="b" l="l" r="r" t="t"/>
                <a:pathLst>
                  <a:path extrusionOk="0" h="2195" w="2280">
                    <a:moveTo>
                      <a:pt x="1097" y="1"/>
                    </a:moveTo>
                    <a:cubicBezTo>
                      <a:pt x="956" y="1"/>
                      <a:pt x="813" y="28"/>
                      <a:pt x="678" y="84"/>
                    </a:cubicBezTo>
                    <a:cubicBezTo>
                      <a:pt x="267" y="254"/>
                      <a:pt x="0" y="654"/>
                      <a:pt x="0" y="1097"/>
                    </a:cubicBezTo>
                    <a:cubicBezTo>
                      <a:pt x="0" y="1702"/>
                      <a:pt x="491" y="2194"/>
                      <a:pt x="1097" y="2194"/>
                    </a:cubicBezTo>
                    <a:cubicBezTo>
                      <a:pt x="1540" y="2194"/>
                      <a:pt x="1941" y="1926"/>
                      <a:pt x="2110" y="1517"/>
                    </a:cubicBezTo>
                    <a:cubicBezTo>
                      <a:pt x="2280" y="1107"/>
                      <a:pt x="2185" y="635"/>
                      <a:pt x="1872" y="321"/>
                    </a:cubicBezTo>
                    <a:cubicBezTo>
                      <a:pt x="1662" y="112"/>
                      <a:pt x="1382" y="1"/>
                      <a:pt x="10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32"/>
              <p:cNvSpPr/>
              <p:nvPr/>
            </p:nvSpPr>
            <p:spPr>
              <a:xfrm>
                <a:off x="425525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6" y="1"/>
                    </a:moveTo>
                    <a:cubicBezTo>
                      <a:pt x="491" y="1"/>
                      <a:pt x="0" y="492"/>
                      <a:pt x="0" y="1098"/>
                    </a:cubicBezTo>
                    <a:cubicBezTo>
                      <a:pt x="0" y="1703"/>
                      <a:pt x="491" y="2194"/>
                      <a:pt x="1096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32"/>
              <p:cNvSpPr/>
              <p:nvPr/>
            </p:nvSpPr>
            <p:spPr>
              <a:xfrm>
                <a:off x="619400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2" y="1703"/>
                      <a:pt x="2192" y="1098"/>
                    </a:cubicBezTo>
                    <a:cubicBezTo>
                      <a:pt x="2192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" name="Google Shape;610;p32"/>
              <p:cNvSpPr/>
              <p:nvPr/>
            </p:nvSpPr>
            <p:spPr>
              <a:xfrm>
                <a:off x="811225" y="-1165550"/>
                <a:ext cx="59000" cy="54850"/>
              </a:xfrm>
              <a:custGeom>
                <a:rect b="b" l="l" r="r" t="t"/>
                <a:pathLst>
                  <a:path extrusionOk="0" h="2194" w="2360">
                    <a:moveTo>
                      <a:pt x="1180" y="1"/>
                    </a:moveTo>
                    <a:cubicBezTo>
                      <a:pt x="1122" y="1"/>
                      <a:pt x="1064" y="5"/>
                      <a:pt x="1005" y="15"/>
                    </a:cubicBezTo>
                    <a:cubicBezTo>
                      <a:pt x="407" y="112"/>
                      <a:pt x="1" y="676"/>
                      <a:pt x="98" y="1274"/>
                    </a:cubicBezTo>
                    <a:cubicBezTo>
                      <a:pt x="185" y="1812"/>
                      <a:pt x="650" y="2194"/>
                      <a:pt x="1178" y="2194"/>
                    </a:cubicBezTo>
                    <a:cubicBezTo>
                      <a:pt x="1236" y="2194"/>
                      <a:pt x="1296" y="2189"/>
                      <a:pt x="1355" y="2179"/>
                    </a:cubicBezTo>
                    <a:cubicBezTo>
                      <a:pt x="1953" y="2083"/>
                      <a:pt x="2359" y="1520"/>
                      <a:pt x="2262" y="922"/>
                    </a:cubicBezTo>
                    <a:cubicBezTo>
                      <a:pt x="2175" y="383"/>
                      <a:pt x="1708" y="1"/>
                      <a:pt x="11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32"/>
              <p:cNvSpPr/>
              <p:nvPr/>
            </p:nvSpPr>
            <p:spPr>
              <a:xfrm>
                <a:off x="1004975" y="-1165525"/>
                <a:ext cx="57025" cy="54850"/>
              </a:xfrm>
              <a:custGeom>
                <a:rect b="b" l="l" r="r" t="t"/>
                <a:pathLst>
                  <a:path extrusionOk="0" h="2194" w="2281">
                    <a:moveTo>
                      <a:pt x="1183" y="1"/>
                    </a:moveTo>
                    <a:cubicBezTo>
                      <a:pt x="740" y="1"/>
                      <a:pt x="341" y="267"/>
                      <a:pt x="170" y="678"/>
                    </a:cubicBezTo>
                    <a:cubicBezTo>
                      <a:pt x="1" y="1087"/>
                      <a:pt x="95" y="1558"/>
                      <a:pt x="409" y="1872"/>
                    </a:cubicBezTo>
                    <a:cubicBezTo>
                      <a:pt x="619" y="2082"/>
                      <a:pt x="899" y="2194"/>
                      <a:pt x="1185" y="2194"/>
                    </a:cubicBezTo>
                    <a:cubicBezTo>
                      <a:pt x="1326" y="2194"/>
                      <a:pt x="1468" y="2166"/>
                      <a:pt x="1603" y="2110"/>
                    </a:cubicBezTo>
                    <a:cubicBezTo>
                      <a:pt x="2014" y="1940"/>
                      <a:pt x="2280" y="1541"/>
                      <a:pt x="2280" y="1098"/>
                    </a:cubicBezTo>
                    <a:cubicBezTo>
                      <a:pt x="2280" y="491"/>
                      <a:pt x="1790" y="1"/>
                      <a:pt x="11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" name="Google Shape;612;p32"/>
              <p:cNvSpPr/>
              <p:nvPr/>
            </p:nvSpPr>
            <p:spPr>
              <a:xfrm>
                <a:off x="1201025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13" name="Google Shape;613;p32"/>
            <p:cNvGrpSpPr/>
            <p:nvPr/>
          </p:nvGrpSpPr>
          <p:grpSpPr>
            <a:xfrm>
              <a:off x="8032839" y="500028"/>
              <a:ext cx="1167022" cy="77167"/>
              <a:chOff x="425525" y="-1165550"/>
              <a:chExt cx="830325" cy="54900"/>
            </a:xfrm>
          </p:grpSpPr>
          <p:sp>
            <p:nvSpPr>
              <p:cNvPr id="614" name="Google Shape;614;p32"/>
              <p:cNvSpPr/>
              <p:nvPr/>
            </p:nvSpPr>
            <p:spPr>
              <a:xfrm>
                <a:off x="425525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6" y="1"/>
                    </a:moveTo>
                    <a:cubicBezTo>
                      <a:pt x="491" y="1"/>
                      <a:pt x="0" y="492"/>
                      <a:pt x="0" y="1098"/>
                    </a:cubicBezTo>
                    <a:cubicBezTo>
                      <a:pt x="0" y="1703"/>
                      <a:pt x="491" y="2194"/>
                      <a:pt x="1096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32"/>
              <p:cNvSpPr/>
              <p:nvPr/>
            </p:nvSpPr>
            <p:spPr>
              <a:xfrm>
                <a:off x="619400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2" y="1703"/>
                      <a:pt x="2192" y="1098"/>
                    </a:cubicBezTo>
                    <a:cubicBezTo>
                      <a:pt x="2192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p32"/>
              <p:cNvSpPr/>
              <p:nvPr/>
            </p:nvSpPr>
            <p:spPr>
              <a:xfrm>
                <a:off x="811225" y="-1165550"/>
                <a:ext cx="59000" cy="54850"/>
              </a:xfrm>
              <a:custGeom>
                <a:rect b="b" l="l" r="r" t="t"/>
                <a:pathLst>
                  <a:path extrusionOk="0" h="2194" w="2360">
                    <a:moveTo>
                      <a:pt x="1180" y="1"/>
                    </a:moveTo>
                    <a:cubicBezTo>
                      <a:pt x="1122" y="1"/>
                      <a:pt x="1064" y="5"/>
                      <a:pt x="1005" y="15"/>
                    </a:cubicBezTo>
                    <a:cubicBezTo>
                      <a:pt x="407" y="112"/>
                      <a:pt x="1" y="676"/>
                      <a:pt x="98" y="1274"/>
                    </a:cubicBezTo>
                    <a:cubicBezTo>
                      <a:pt x="185" y="1812"/>
                      <a:pt x="650" y="2194"/>
                      <a:pt x="1178" y="2194"/>
                    </a:cubicBezTo>
                    <a:cubicBezTo>
                      <a:pt x="1236" y="2194"/>
                      <a:pt x="1296" y="2189"/>
                      <a:pt x="1355" y="2179"/>
                    </a:cubicBezTo>
                    <a:cubicBezTo>
                      <a:pt x="1953" y="2083"/>
                      <a:pt x="2359" y="1520"/>
                      <a:pt x="2262" y="922"/>
                    </a:cubicBezTo>
                    <a:cubicBezTo>
                      <a:pt x="2175" y="383"/>
                      <a:pt x="1708" y="1"/>
                      <a:pt x="11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32"/>
              <p:cNvSpPr/>
              <p:nvPr/>
            </p:nvSpPr>
            <p:spPr>
              <a:xfrm>
                <a:off x="1004975" y="-1165525"/>
                <a:ext cx="57025" cy="54850"/>
              </a:xfrm>
              <a:custGeom>
                <a:rect b="b" l="l" r="r" t="t"/>
                <a:pathLst>
                  <a:path extrusionOk="0" h="2194" w="2281">
                    <a:moveTo>
                      <a:pt x="1183" y="1"/>
                    </a:moveTo>
                    <a:cubicBezTo>
                      <a:pt x="740" y="1"/>
                      <a:pt x="341" y="267"/>
                      <a:pt x="170" y="678"/>
                    </a:cubicBezTo>
                    <a:cubicBezTo>
                      <a:pt x="1" y="1087"/>
                      <a:pt x="95" y="1558"/>
                      <a:pt x="409" y="1872"/>
                    </a:cubicBezTo>
                    <a:cubicBezTo>
                      <a:pt x="619" y="2082"/>
                      <a:pt x="899" y="2194"/>
                      <a:pt x="1185" y="2194"/>
                    </a:cubicBezTo>
                    <a:cubicBezTo>
                      <a:pt x="1326" y="2194"/>
                      <a:pt x="1468" y="2166"/>
                      <a:pt x="1603" y="2110"/>
                    </a:cubicBezTo>
                    <a:cubicBezTo>
                      <a:pt x="2014" y="1940"/>
                      <a:pt x="2280" y="1541"/>
                      <a:pt x="2280" y="1098"/>
                    </a:cubicBezTo>
                    <a:cubicBezTo>
                      <a:pt x="2280" y="491"/>
                      <a:pt x="1790" y="1"/>
                      <a:pt x="11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32"/>
              <p:cNvSpPr/>
              <p:nvPr/>
            </p:nvSpPr>
            <p:spPr>
              <a:xfrm>
                <a:off x="1201025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19" name="Google Shape;619;p32"/>
          <p:cNvSpPr txBox="1"/>
          <p:nvPr>
            <p:ph idx="2" type="title"/>
          </p:nvPr>
        </p:nvSpPr>
        <p:spPr>
          <a:xfrm>
            <a:off x="5284225" y="2173491"/>
            <a:ext cx="1996500" cy="41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20" name="Google Shape;620;p32"/>
          <p:cNvSpPr txBox="1"/>
          <p:nvPr>
            <p:ph idx="1" type="subTitle"/>
          </p:nvPr>
        </p:nvSpPr>
        <p:spPr>
          <a:xfrm>
            <a:off x="5284250" y="2590503"/>
            <a:ext cx="1996500" cy="12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Columns ">
  <p:cSld name="TITLE_ONLY_1_1_2"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33"/>
          <p:cNvSpPr/>
          <p:nvPr/>
        </p:nvSpPr>
        <p:spPr>
          <a:xfrm>
            <a:off x="0" y="2169400"/>
            <a:ext cx="4168800" cy="205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623" name="Google Shape;623;p33"/>
          <p:cNvSpPr/>
          <p:nvPr/>
        </p:nvSpPr>
        <p:spPr>
          <a:xfrm>
            <a:off x="4975200" y="2169400"/>
            <a:ext cx="4168800" cy="205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624" name="Google Shape;624;p33"/>
          <p:cNvSpPr txBox="1"/>
          <p:nvPr>
            <p:ph type="title"/>
          </p:nvPr>
        </p:nvSpPr>
        <p:spPr>
          <a:xfrm>
            <a:off x="1191600" y="445000"/>
            <a:ext cx="67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5" name="Google Shape;625;p33"/>
          <p:cNvSpPr txBox="1"/>
          <p:nvPr>
            <p:ph idx="2" type="title"/>
          </p:nvPr>
        </p:nvSpPr>
        <p:spPr>
          <a:xfrm>
            <a:off x="1196412" y="2344825"/>
            <a:ext cx="2573400" cy="66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26" name="Google Shape;626;p33"/>
          <p:cNvSpPr txBox="1"/>
          <p:nvPr>
            <p:ph idx="1" type="subTitle"/>
          </p:nvPr>
        </p:nvSpPr>
        <p:spPr>
          <a:xfrm>
            <a:off x="1196431" y="3005850"/>
            <a:ext cx="2573400" cy="8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27" name="Google Shape;627;p33"/>
          <p:cNvSpPr txBox="1"/>
          <p:nvPr>
            <p:ph idx="3" type="title"/>
          </p:nvPr>
        </p:nvSpPr>
        <p:spPr>
          <a:xfrm>
            <a:off x="5374179" y="2344825"/>
            <a:ext cx="2573400" cy="66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28" name="Google Shape;628;p33"/>
          <p:cNvSpPr txBox="1"/>
          <p:nvPr>
            <p:ph idx="4" type="subTitle"/>
          </p:nvPr>
        </p:nvSpPr>
        <p:spPr>
          <a:xfrm>
            <a:off x="5374197" y="3005850"/>
            <a:ext cx="2573400" cy="8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29" name="Google Shape;629;p33"/>
          <p:cNvSpPr/>
          <p:nvPr/>
        </p:nvSpPr>
        <p:spPr>
          <a:xfrm rot="5400000">
            <a:off x="2543225" y="1992425"/>
            <a:ext cx="386400" cy="53826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33"/>
          <p:cNvSpPr/>
          <p:nvPr/>
        </p:nvSpPr>
        <p:spPr>
          <a:xfrm>
            <a:off x="8637075" y="0"/>
            <a:ext cx="83450" cy="1815988"/>
          </a:xfrm>
          <a:custGeom>
            <a:rect b="b" l="l" r="r" t="t"/>
            <a:pathLst>
              <a:path extrusionOk="0" h="73559" w="3338">
                <a:moveTo>
                  <a:pt x="1" y="1"/>
                </a:moveTo>
                <a:lnTo>
                  <a:pt x="1" y="73559"/>
                </a:lnTo>
                <a:lnTo>
                  <a:pt x="3337" y="73559"/>
                </a:lnTo>
                <a:lnTo>
                  <a:pt x="3337" y="1"/>
                </a:lnTo>
                <a:close/>
              </a:path>
            </a:pathLst>
          </a:custGeom>
          <a:solidFill>
            <a:srgbClr val="E9B7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33"/>
          <p:cNvSpPr/>
          <p:nvPr/>
        </p:nvSpPr>
        <p:spPr>
          <a:xfrm>
            <a:off x="8757300" y="0"/>
            <a:ext cx="205300" cy="1815988"/>
          </a:xfrm>
          <a:custGeom>
            <a:rect b="b" l="l" r="r" t="t"/>
            <a:pathLst>
              <a:path extrusionOk="0" h="73559" w="8212">
                <a:moveTo>
                  <a:pt x="0" y="1"/>
                </a:moveTo>
                <a:lnTo>
                  <a:pt x="0" y="73559"/>
                </a:lnTo>
                <a:lnTo>
                  <a:pt x="8212" y="73559"/>
                </a:lnTo>
                <a:lnTo>
                  <a:pt x="8212" y="1"/>
                </a:lnTo>
                <a:close/>
              </a:path>
            </a:pathLst>
          </a:custGeom>
          <a:solidFill>
            <a:srgbClr val="5EA5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2" name="Google Shape;632;p33"/>
          <p:cNvGrpSpPr/>
          <p:nvPr/>
        </p:nvGrpSpPr>
        <p:grpSpPr>
          <a:xfrm>
            <a:off x="7214894" y="4448820"/>
            <a:ext cx="1929101" cy="469809"/>
            <a:chOff x="423350" y="-1313925"/>
            <a:chExt cx="834675" cy="203275"/>
          </a:xfrm>
        </p:grpSpPr>
        <p:sp>
          <p:nvSpPr>
            <p:cNvPr id="633" name="Google Shape;633;p33"/>
            <p:cNvSpPr/>
            <p:nvPr/>
          </p:nvSpPr>
          <p:spPr>
            <a:xfrm>
              <a:off x="423350" y="-1313925"/>
              <a:ext cx="57000" cy="54850"/>
            </a:xfrm>
            <a:custGeom>
              <a:rect b="b" l="l" r="r" t="t"/>
              <a:pathLst>
                <a:path extrusionOk="0" h="2194" w="2280">
                  <a:moveTo>
                    <a:pt x="1184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4" y="2110"/>
                  </a:cubicBezTo>
                  <a:cubicBezTo>
                    <a:pt x="2013" y="1941"/>
                    <a:pt x="2280" y="1540"/>
                    <a:pt x="2280" y="1097"/>
                  </a:cubicBezTo>
                  <a:cubicBezTo>
                    <a:pt x="2280" y="491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617225" y="-1313925"/>
              <a:ext cx="57025" cy="54850"/>
            </a:xfrm>
            <a:custGeom>
              <a:rect b="b" l="l" r="r" t="t"/>
              <a:pathLst>
                <a:path extrusionOk="0" h="2194" w="2281">
                  <a:moveTo>
                    <a:pt x="1184" y="0"/>
                  </a:moveTo>
                  <a:cubicBezTo>
                    <a:pt x="741" y="0"/>
                    <a:pt x="340" y="268"/>
                    <a:pt x="171" y="678"/>
                  </a:cubicBezTo>
                  <a:cubicBezTo>
                    <a:pt x="0" y="1087"/>
                    <a:pt x="94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3" y="2110"/>
                  </a:cubicBezTo>
                  <a:cubicBezTo>
                    <a:pt x="2013" y="1941"/>
                    <a:pt x="2281" y="1540"/>
                    <a:pt x="2279" y="1097"/>
                  </a:cubicBezTo>
                  <a:cubicBezTo>
                    <a:pt x="2279" y="492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811125" y="-1313925"/>
              <a:ext cx="57000" cy="54850"/>
            </a:xfrm>
            <a:custGeom>
              <a:rect b="b" l="l" r="r" t="t"/>
              <a:pathLst>
                <a:path extrusionOk="0" h="2194" w="2280">
                  <a:moveTo>
                    <a:pt x="1183" y="0"/>
                  </a:moveTo>
                  <a:cubicBezTo>
                    <a:pt x="739" y="0"/>
                    <a:pt x="339" y="268"/>
                    <a:pt x="170" y="678"/>
                  </a:cubicBezTo>
                  <a:cubicBezTo>
                    <a:pt x="0" y="1087"/>
                    <a:pt x="93" y="1559"/>
                    <a:pt x="407" y="1873"/>
                  </a:cubicBezTo>
                  <a:cubicBezTo>
                    <a:pt x="616" y="2083"/>
                    <a:pt x="897" y="2194"/>
                    <a:pt x="1182" y="2194"/>
                  </a:cubicBezTo>
                  <a:cubicBezTo>
                    <a:pt x="1324" y="2194"/>
                    <a:pt x="1466" y="2166"/>
                    <a:pt x="1602" y="2110"/>
                  </a:cubicBezTo>
                  <a:cubicBezTo>
                    <a:pt x="2011" y="1941"/>
                    <a:pt x="2279" y="1540"/>
                    <a:pt x="2279" y="1097"/>
                  </a:cubicBezTo>
                  <a:cubicBezTo>
                    <a:pt x="2279" y="492"/>
                    <a:pt x="1788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1004975" y="-1313925"/>
              <a:ext cx="57025" cy="54850"/>
            </a:xfrm>
            <a:custGeom>
              <a:rect b="b" l="l" r="r" t="t"/>
              <a:pathLst>
                <a:path extrusionOk="0" h="2194" w="2281">
                  <a:moveTo>
                    <a:pt x="1183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9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4" y="2194"/>
                    <a:pt x="1467" y="2166"/>
                    <a:pt x="1603" y="2110"/>
                  </a:cubicBezTo>
                  <a:cubicBezTo>
                    <a:pt x="2014" y="1941"/>
                    <a:pt x="2280" y="1540"/>
                    <a:pt x="2280" y="1097"/>
                  </a:cubicBezTo>
                  <a:cubicBezTo>
                    <a:pt x="2280" y="492"/>
                    <a:pt x="1790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1201025" y="-1313925"/>
              <a:ext cx="57000" cy="54875"/>
            </a:xfrm>
            <a:custGeom>
              <a:rect b="b" l="l" r="r" t="t"/>
              <a:pathLst>
                <a:path extrusionOk="0" h="2195" w="2280">
                  <a:moveTo>
                    <a:pt x="1097" y="1"/>
                  </a:moveTo>
                  <a:cubicBezTo>
                    <a:pt x="956" y="1"/>
                    <a:pt x="813" y="28"/>
                    <a:pt x="678" y="84"/>
                  </a:cubicBezTo>
                  <a:cubicBezTo>
                    <a:pt x="267" y="254"/>
                    <a:pt x="0" y="654"/>
                    <a:pt x="0" y="1097"/>
                  </a:cubicBezTo>
                  <a:cubicBezTo>
                    <a:pt x="0" y="1702"/>
                    <a:pt x="491" y="2194"/>
                    <a:pt x="1097" y="2194"/>
                  </a:cubicBezTo>
                  <a:cubicBezTo>
                    <a:pt x="1540" y="2194"/>
                    <a:pt x="1941" y="1926"/>
                    <a:pt x="2110" y="1517"/>
                  </a:cubicBezTo>
                  <a:cubicBezTo>
                    <a:pt x="2280" y="1107"/>
                    <a:pt x="2185" y="635"/>
                    <a:pt x="1872" y="321"/>
                  </a:cubicBezTo>
                  <a:cubicBezTo>
                    <a:pt x="1662" y="112"/>
                    <a:pt x="138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425525" y="-1165525"/>
              <a:ext cx="54825" cy="54875"/>
            </a:xfrm>
            <a:custGeom>
              <a:rect b="b" l="l" r="r" t="t"/>
              <a:pathLst>
                <a:path extrusionOk="0" h="2195" w="2193">
                  <a:moveTo>
                    <a:pt x="1096" y="1"/>
                  </a:moveTo>
                  <a:cubicBezTo>
                    <a:pt x="491" y="1"/>
                    <a:pt x="0" y="492"/>
                    <a:pt x="0" y="1098"/>
                  </a:cubicBezTo>
                  <a:cubicBezTo>
                    <a:pt x="0" y="1703"/>
                    <a:pt x="491" y="2194"/>
                    <a:pt x="1096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6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619400" y="-1165525"/>
              <a:ext cx="54825" cy="54875"/>
            </a:xfrm>
            <a:custGeom>
              <a:rect b="b" l="l" r="r" t="t"/>
              <a:pathLst>
                <a:path extrusionOk="0" h="2195" w="2193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2" y="1703"/>
                    <a:pt x="2192" y="1098"/>
                  </a:cubicBezTo>
                  <a:cubicBezTo>
                    <a:pt x="2192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811225" y="-1165550"/>
              <a:ext cx="59000" cy="54850"/>
            </a:xfrm>
            <a:custGeom>
              <a:rect b="b" l="l" r="r" t="t"/>
              <a:pathLst>
                <a:path extrusionOk="0" h="2194" w="2360">
                  <a:moveTo>
                    <a:pt x="1180" y="1"/>
                  </a:moveTo>
                  <a:cubicBezTo>
                    <a:pt x="1122" y="1"/>
                    <a:pt x="1064" y="5"/>
                    <a:pt x="1005" y="15"/>
                  </a:cubicBezTo>
                  <a:cubicBezTo>
                    <a:pt x="407" y="112"/>
                    <a:pt x="1" y="676"/>
                    <a:pt x="98" y="1274"/>
                  </a:cubicBezTo>
                  <a:cubicBezTo>
                    <a:pt x="185" y="1812"/>
                    <a:pt x="650" y="2194"/>
                    <a:pt x="1178" y="2194"/>
                  </a:cubicBezTo>
                  <a:cubicBezTo>
                    <a:pt x="1236" y="2194"/>
                    <a:pt x="1296" y="2189"/>
                    <a:pt x="1355" y="2179"/>
                  </a:cubicBezTo>
                  <a:cubicBezTo>
                    <a:pt x="1953" y="2083"/>
                    <a:pt x="2359" y="1520"/>
                    <a:pt x="2262" y="922"/>
                  </a:cubicBezTo>
                  <a:cubicBezTo>
                    <a:pt x="2175" y="383"/>
                    <a:pt x="1708" y="1"/>
                    <a:pt x="118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1004975" y="-1165525"/>
              <a:ext cx="57025" cy="54850"/>
            </a:xfrm>
            <a:custGeom>
              <a:rect b="b" l="l" r="r" t="t"/>
              <a:pathLst>
                <a:path extrusionOk="0" h="2194" w="2281">
                  <a:moveTo>
                    <a:pt x="1183" y="1"/>
                  </a:moveTo>
                  <a:cubicBezTo>
                    <a:pt x="740" y="1"/>
                    <a:pt x="341" y="267"/>
                    <a:pt x="170" y="678"/>
                  </a:cubicBezTo>
                  <a:cubicBezTo>
                    <a:pt x="1" y="1087"/>
                    <a:pt x="95" y="1558"/>
                    <a:pt x="409" y="1872"/>
                  </a:cubicBezTo>
                  <a:cubicBezTo>
                    <a:pt x="619" y="2082"/>
                    <a:pt x="899" y="2194"/>
                    <a:pt x="1185" y="2194"/>
                  </a:cubicBezTo>
                  <a:cubicBezTo>
                    <a:pt x="1326" y="2194"/>
                    <a:pt x="1468" y="2166"/>
                    <a:pt x="1603" y="2110"/>
                  </a:cubicBezTo>
                  <a:cubicBezTo>
                    <a:pt x="2014" y="1940"/>
                    <a:pt x="2280" y="1541"/>
                    <a:pt x="2280" y="1098"/>
                  </a:cubicBezTo>
                  <a:cubicBezTo>
                    <a:pt x="2280" y="491"/>
                    <a:pt x="1790" y="1"/>
                    <a:pt x="118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1201025" y="-1165525"/>
              <a:ext cx="54825" cy="54875"/>
            </a:xfrm>
            <a:custGeom>
              <a:rect b="b" l="l" r="r" t="t"/>
              <a:pathLst>
                <a:path extrusionOk="0" h="2195" w="2193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3" name="Google Shape;643;p33"/>
          <p:cNvGrpSpPr/>
          <p:nvPr/>
        </p:nvGrpSpPr>
        <p:grpSpPr>
          <a:xfrm>
            <a:off x="-219711" y="1017696"/>
            <a:ext cx="1461260" cy="572703"/>
            <a:chOff x="8029221" y="500015"/>
            <a:chExt cx="1180530" cy="462678"/>
          </a:xfrm>
        </p:grpSpPr>
        <p:sp>
          <p:nvSpPr>
            <p:cNvPr id="644" name="Google Shape;644;p33"/>
            <p:cNvSpPr/>
            <p:nvPr/>
          </p:nvSpPr>
          <p:spPr>
            <a:xfrm rot="5400000">
              <a:off x="8501610" y="27626"/>
              <a:ext cx="235751" cy="1180530"/>
            </a:xfrm>
            <a:custGeom>
              <a:rect b="b" l="l" r="r" t="t"/>
              <a:pathLst>
                <a:path extrusionOk="0" h="28638" w="5719">
                  <a:moveTo>
                    <a:pt x="3916" y="1"/>
                  </a:moveTo>
                  <a:lnTo>
                    <a:pt x="0" y="5127"/>
                  </a:lnTo>
                  <a:lnTo>
                    <a:pt x="3510" y="9721"/>
                  </a:lnTo>
                  <a:lnTo>
                    <a:pt x="0" y="14316"/>
                  </a:lnTo>
                  <a:lnTo>
                    <a:pt x="3510" y="18911"/>
                  </a:lnTo>
                  <a:lnTo>
                    <a:pt x="0" y="23508"/>
                  </a:lnTo>
                  <a:lnTo>
                    <a:pt x="3916" y="28637"/>
                  </a:lnTo>
                  <a:lnTo>
                    <a:pt x="5312" y="27573"/>
                  </a:lnTo>
                  <a:lnTo>
                    <a:pt x="2208" y="23508"/>
                  </a:lnTo>
                  <a:lnTo>
                    <a:pt x="5718" y="18910"/>
                  </a:lnTo>
                  <a:lnTo>
                    <a:pt x="2208" y="14316"/>
                  </a:lnTo>
                  <a:lnTo>
                    <a:pt x="5718" y="9721"/>
                  </a:lnTo>
                  <a:lnTo>
                    <a:pt x="2208" y="5127"/>
                  </a:lnTo>
                  <a:lnTo>
                    <a:pt x="5311" y="1067"/>
                  </a:lnTo>
                  <a:lnTo>
                    <a:pt x="39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 rot="5400000">
              <a:off x="8501590" y="254532"/>
              <a:ext cx="235793" cy="1180530"/>
            </a:xfrm>
            <a:custGeom>
              <a:rect b="b" l="l" r="r" t="t"/>
              <a:pathLst>
                <a:path extrusionOk="0" h="28638" w="5720">
                  <a:moveTo>
                    <a:pt x="3919" y="1"/>
                  </a:moveTo>
                  <a:lnTo>
                    <a:pt x="1" y="5127"/>
                  </a:lnTo>
                  <a:lnTo>
                    <a:pt x="3512" y="9721"/>
                  </a:lnTo>
                  <a:lnTo>
                    <a:pt x="2" y="14316"/>
                  </a:lnTo>
                  <a:lnTo>
                    <a:pt x="3512" y="18911"/>
                  </a:lnTo>
                  <a:lnTo>
                    <a:pt x="2" y="23508"/>
                  </a:lnTo>
                  <a:lnTo>
                    <a:pt x="3919" y="28637"/>
                  </a:lnTo>
                  <a:lnTo>
                    <a:pt x="5313" y="27573"/>
                  </a:lnTo>
                  <a:lnTo>
                    <a:pt x="2209" y="23508"/>
                  </a:lnTo>
                  <a:lnTo>
                    <a:pt x="5719" y="18910"/>
                  </a:lnTo>
                  <a:lnTo>
                    <a:pt x="2209" y="14316"/>
                  </a:lnTo>
                  <a:lnTo>
                    <a:pt x="5719" y="9721"/>
                  </a:lnTo>
                  <a:lnTo>
                    <a:pt x="2211" y="5127"/>
                  </a:lnTo>
                  <a:lnTo>
                    <a:pt x="5313" y="1067"/>
                  </a:lnTo>
                  <a:lnTo>
                    <a:pt x="39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ix Columns ">
  <p:cSld name="TITLE_ONLY_1_1_3"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4"/>
          <p:cNvSpPr/>
          <p:nvPr/>
        </p:nvSpPr>
        <p:spPr>
          <a:xfrm>
            <a:off x="287800" y="-142975"/>
            <a:ext cx="386429" cy="2622968"/>
          </a:xfrm>
          <a:custGeom>
            <a:rect b="b" l="l" r="r" t="t"/>
            <a:pathLst>
              <a:path extrusionOk="0" h="52279" w="7702">
                <a:moveTo>
                  <a:pt x="0" y="0"/>
                </a:moveTo>
                <a:lnTo>
                  <a:pt x="0" y="52279"/>
                </a:lnTo>
                <a:lnTo>
                  <a:pt x="7702" y="52279"/>
                </a:lnTo>
                <a:lnTo>
                  <a:pt x="770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8" name="Google Shape;648;p34"/>
          <p:cNvGrpSpPr/>
          <p:nvPr/>
        </p:nvGrpSpPr>
        <p:grpSpPr>
          <a:xfrm>
            <a:off x="750423" y="0"/>
            <a:ext cx="276427" cy="1135052"/>
            <a:chOff x="674223" y="0"/>
            <a:chExt cx="276427" cy="1135052"/>
          </a:xfrm>
        </p:grpSpPr>
        <p:sp>
          <p:nvSpPr>
            <p:cNvPr id="649" name="Google Shape;649;p34"/>
            <p:cNvSpPr/>
            <p:nvPr/>
          </p:nvSpPr>
          <p:spPr>
            <a:xfrm rot="5400000">
              <a:off x="874598" y="1462"/>
              <a:ext cx="77514" cy="74591"/>
            </a:xfrm>
            <a:custGeom>
              <a:rect b="b" l="l" r="r" t="t"/>
              <a:pathLst>
                <a:path extrusionOk="0" h="2194" w="2280">
                  <a:moveTo>
                    <a:pt x="1184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4" y="2110"/>
                  </a:cubicBezTo>
                  <a:cubicBezTo>
                    <a:pt x="2013" y="1941"/>
                    <a:pt x="2280" y="1540"/>
                    <a:pt x="2280" y="1097"/>
                  </a:cubicBezTo>
                  <a:cubicBezTo>
                    <a:pt x="2280" y="491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4"/>
            <p:cNvSpPr/>
            <p:nvPr/>
          </p:nvSpPr>
          <p:spPr>
            <a:xfrm rot="5400000">
              <a:off x="874581" y="265124"/>
              <a:ext cx="77548" cy="74591"/>
            </a:xfrm>
            <a:custGeom>
              <a:rect b="b" l="l" r="r" t="t"/>
              <a:pathLst>
                <a:path extrusionOk="0" h="2194" w="2281">
                  <a:moveTo>
                    <a:pt x="1184" y="0"/>
                  </a:moveTo>
                  <a:cubicBezTo>
                    <a:pt x="741" y="0"/>
                    <a:pt x="340" y="268"/>
                    <a:pt x="171" y="678"/>
                  </a:cubicBezTo>
                  <a:cubicBezTo>
                    <a:pt x="0" y="1087"/>
                    <a:pt x="94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3" y="2110"/>
                  </a:cubicBezTo>
                  <a:cubicBezTo>
                    <a:pt x="2013" y="1941"/>
                    <a:pt x="2281" y="1540"/>
                    <a:pt x="2279" y="1097"/>
                  </a:cubicBezTo>
                  <a:cubicBezTo>
                    <a:pt x="2279" y="492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4"/>
            <p:cNvSpPr/>
            <p:nvPr/>
          </p:nvSpPr>
          <p:spPr>
            <a:xfrm rot="5400000">
              <a:off x="874598" y="528786"/>
              <a:ext cx="77514" cy="74591"/>
            </a:xfrm>
            <a:custGeom>
              <a:rect b="b" l="l" r="r" t="t"/>
              <a:pathLst>
                <a:path extrusionOk="0" h="2194" w="2280">
                  <a:moveTo>
                    <a:pt x="1183" y="0"/>
                  </a:moveTo>
                  <a:cubicBezTo>
                    <a:pt x="739" y="0"/>
                    <a:pt x="339" y="268"/>
                    <a:pt x="170" y="678"/>
                  </a:cubicBezTo>
                  <a:cubicBezTo>
                    <a:pt x="0" y="1087"/>
                    <a:pt x="93" y="1559"/>
                    <a:pt x="407" y="1873"/>
                  </a:cubicBezTo>
                  <a:cubicBezTo>
                    <a:pt x="616" y="2083"/>
                    <a:pt x="897" y="2194"/>
                    <a:pt x="1182" y="2194"/>
                  </a:cubicBezTo>
                  <a:cubicBezTo>
                    <a:pt x="1324" y="2194"/>
                    <a:pt x="1466" y="2166"/>
                    <a:pt x="1602" y="2110"/>
                  </a:cubicBezTo>
                  <a:cubicBezTo>
                    <a:pt x="2011" y="1941"/>
                    <a:pt x="2279" y="1540"/>
                    <a:pt x="2279" y="1097"/>
                  </a:cubicBezTo>
                  <a:cubicBezTo>
                    <a:pt x="2279" y="492"/>
                    <a:pt x="1788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4"/>
            <p:cNvSpPr/>
            <p:nvPr/>
          </p:nvSpPr>
          <p:spPr>
            <a:xfrm rot="5400000">
              <a:off x="874581" y="792414"/>
              <a:ext cx="77548" cy="74591"/>
            </a:xfrm>
            <a:custGeom>
              <a:rect b="b" l="l" r="r" t="t"/>
              <a:pathLst>
                <a:path extrusionOk="0" h="2194" w="2281">
                  <a:moveTo>
                    <a:pt x="1183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9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4" y="2194"/>
                    <a:pt x="1467" y="2166"/>
                    <a:pt x="1603" y="2110"/>
                  </a:cubicBezTo>
                  <a:cubicBezTo>
                    <a:pt x="2014" y="1941"/>
                    <a:pt x="2280" y="1540"/>
                    <a:pt x="2280" y="1097"/>
                  </a:cubicBezTo>
                  <a:cubicBezTo>
                    <a:pt x="2280" y="492"/>
                    <a:pt x="1790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4"/>
            <p:cNvSpPr/>
            <p:nvPr/>
          </p:nvSpPr>
          <p:spPr>
            <a:xfrm rot="5400000">
              <a:off x="874581" y="1058982"/>
              <a:ext cx="77514" cy="74625"/>
            </a:xfrm>
            <a:custGeom>
              <a:rect b="b" l="l" r="r" t="t"/>
              <a:pathLst>
                <a:path extrusionOk="0" h="2195" w="2280">
                  <a:moveTo>
                    <a:pt x="1097" y="1"/>
                  </a:moveTo>
                  <a:cubicBezTo>
                    <a:pt x="956" y="1"/>
                    <a:pt x="813" y="28"/>
                    <a:pt x="678" y="84"/>
                  </a:cubicBezTo>
                  <a:cubicBezTo>
                    <a:pt x="267" y="254"/>
                    <a:pt x="0" y="654"/>
                    <a:pt x="0" y="1097"/>
                  </a:cubicBezTo>
                  <a:cubicBezTo>
                    <a:pt x="0" y="1702"/>
                    <a:pt x="491" y="2194"/>
                    <a:pt x="1097" y="2194"/>
                  </a:cubicBezTo>
                  <a:cubicBezTo>
                    <a:pt x="1540" y="2194"/>
                    <a:pt x="1941" y="1926"/>
                    <a:pt x="2110" y="1517"/>
                  </a:cubicBezTo>
                  <a:cubicBezTo>
                    <a:pt x="2280" y="1107"/>
                    <a:pt x="2185" y="635"/>
                    <a:pt x="1872" y="321"/>
                  </a:cubicBezTo>
                  <a:cubicBezTo>
                    <a:pt x="1662" y="112"/>
                    <a:pt x="138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4"/>
            <p:cNvSpPr/>
            <p:nvPr/>
          </p:nvSpPr>
          <p:spPr>
            <a:xfrm rot="5400000">
              <a:off x="674257" y="2924"/>
              <a:ext cx="74557" cy="74625"/>
            </a:xfrm>
            <a:custGeom>
              <a:rect b="b" l="l" r="r" t="t"/>
              <a:pathLst>
                <a:path extrusionOk="0" h="2195" w="2193">
                  <a:moveTo>
                    <a:pt x="1096" y="1"/>
                  </a:moveTo>
                  <a:cubicBezTo>
                    <a:pt x="491" y="1"/>
                    <a:pt x="0" y="492"/>
                    <a:pt x="0" y="1098"/>
                  </a:cubicBezTo>
                  <a:cubicBezTo>
                    <a:pt x="0" y="1703"/>
                    <a:pt x="491" y="2194"/>
                    <a:pt x="1096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6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4"/>
            <p:cNvSpPr/>
            <p:nvPr/>
          </p:nvSpPr>
          <p:spPr>
            <a:xfrm rot="5400000">
              <a:off x="674257" y="266569"/>
              <a:ext cx="74557" cy="74625"/>
            </a:xfrm>
            <a:custGeom>
              <a:rect b="b" l="l" r="r" t="t"/>
              <a:pathLst>
                <a:path extrusionOk="0" h="2195" w="2193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2" y="1703"/>
                    <a:pt x="2192" y="1098"/>
                  </a:cubicBezTo>
                  <a:cubicBezTo>
                    <a:pt x="2192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4"/>
            <p:cNvSpPr/>
            <p:nvPr/>
          </p:nvSpPr>
          <p:spPr>
            <a:xfrm rot="5400000">
              <a:off x="671469" y="530282"/>
              <a:ext cx="80234" cy="74591"/>
            </a:xfrm>
            <a:custGeom>
              <a:rect b="b" l="l" r="r" t="t"/>
              <a:pathLst>
                <a:path extrusionOk="0" h="2194" w="2360">
                  <a:moveTo>
                    <a:pt x="1180" y="1"/>
                  </a:moveTo>
                  <a:cubicBezTo>
                    <a:pt x="1122" y="1"/>
                    <a:pt x="1064" y="5"/>
                    <a:pt x="1005" y="15"/>
                  </a:cubicBezTo>
                  <a:cubicBezTo>
                    <a:pt x="407" y="112"/>
                    <a:pt x="1" y="676"/>
                    <a:pt x="98" y="1274"/>
                  </a:cubicBezTo>
                  <a:cubicBezTo>
                    <a:pt x="185" y="1812"/>
                    <a:pt x="650" y="2194"/>
                    <a:pt x="1178" y="2194"/>
                  </a:cubicBezTo>
                  <a:cubicBezTo>
                    <a:pt x="1236" y="2194"/>
                    <a:pt x="1296" y="2189"/>
                    <a:pt x="1355" y="2179"/>
                  </a:cubicBezTo>
                  <a:cubicBezTo>
                    <a:pt x="1953" y="2083"/>
                    <a:pt x="2359" y="1520"/>
                    <a:pt x="2262" y="922"/>
                  </a:cubicBezTo>
                  <a:cubicBezTo>
                    <a:pt x="2175" y="383"/>
                    <a:pt x="1708" y="1"/>
                    <a:pt x="118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4"/>
            <p:cNvSpPr/>
            <p:nvPr/>
          </p:nvSpPr>
          <p:spPr>
            <a:xfrm rot="5400000">
              <a:off x="672778" y="792414"/>
              <a:ext cx="77548" cy="74591"/>
            </a:xfrm>
            <a:custGeom>
              <a:rect b="b" l="l" r="r" t="t"/>
              <a:pathLst>
                <a:path extrusionOk="0" h="2194" w="2281">
                  <a:moveTo>
                    <a:pt x="1183" y="1"/>
                  </a:moveTo>
                  <a:cubicBezTo>
                    <a:pt x="740" y="1"/>
                    <a:pt x="341" y="267"/>
                    <a:pt x="170" y="678"/>
                  </a:cubicBezTo>
                  <a:cubicBezTo>
                    <a:pt x="1" y="1087"/>
                    <a:pt x="95" y="1558"/>
                    <a:pt x="409" y="1872"/>
                  </a:cubicBezTo>
                  <a:cubicBezTo>
                    <a:pt x="619" y="2082"/>
                    <a:pt x="899" y="2194"/>
                    <a:pt x="1185" y="2194"/>
                  </a:cubicBezTo>
                  <a:cubicBezTo>
                    <a:pt x="1326" y="2194"/>
                    <a:pt x="1468" y="2166"/>
                    <a:pt x="1603" y="2110"/>
                  </a:cubicBezTo>
                  <a:cubicBezTo>
                    <a:pt x="2014" y="1940"/>
                    <a:pt x="2280" y="1541"/>
                    <a:pt x="2280" y="1098"/>
                  </a:cubicBezTo>
                  <a:cubicBezTo>
                    <a:pt x="2280" y="491"/>
                    <a:pt x="1790" y="1"/>
                    <a:pt x="118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4"/>
            <p:cNvSpPr/>
            <p:nvPr/>
          </p:nvSpPr>
          <p:spPr>
            <a:xfrm rot="5400000">
              <a:off x="674257" y="1057503"/>
              <a:ext cx="74557" cy="74625"/>
            </a:xfrm>
            <a:custGeom>
              <a:rect b="b" l="l" r="r" t="t"/>
              <a:pathLst>
                <a:path extrusionOk="0" h="2195" w="2193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9" name="Google Shape;659;p34"/>
          <p:cNvSpPr/>
          <p:nvPr/>
        </p:nvSpPr>
        <p:spPr>
          <a:xfrm>
            <a:off x="7869850" y="188900"/>
            <a:ext cx="976150" cy="29425"/>
          </a:xfrm>
          <a:custGeom>
            <a:rect b="b" l="l" r="r" t="t"/>
            <a:pathLst>
              <a:path extrusionOk="0" h="1177" w="39046">
                <a:moveTo>
                  <a:pt x="1" y="0"/>
                </a:moveTo>
                <a:lnTo>
                  <a:pt x="1" y="1176"/>
                </a:lnTo>
                <a:lnTo>
                  <a:pt x="39045" y="1176"/>
                </a:lnTo>
                <a:lnTo>
                  <a:pt x="39045" y="0"/>
                </a:lnTo>
                <a:close/>
              </a:path>
            </a:pathLst>
          </a:custGeom>
          <a:solidFill>
            <a:srgbClr val="C52E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34"/>
          <p:cNvSpPr/>
          <p:nvPr/>
        </p:nvSpPr>
        <p:spPr>
          <a:xfrm>
            <a:off x="7663950" y="277150"/>
            <a:ext cx="976100" cy="29425"/>
          </a:xfrm>
          <a:custGeom>
            <a:rect b="b" l="l" r="r" t="t"/>
            <a:pathLst>
              <a:path extrusionOk="0" h="1177" w="39044">
                <a:moveTo>
                  <a:pt x="1" y="1"/>
                </a:moveTo>
                <a:lnTo>
                  <a:pt x="1" y="1177"/>
                </a:lnTo>
                <a:lnTo>
                  <a:pt x="39044" y="1177"/>
                </a:lnTo>
                <a:lnTo>
                  <a:pt x="39044" y="1"/>
                </a:lnTo>
                <a:close/>
              </a:path>
            </a:pathLst>
          </a:custGeom>
          <a:solidFill>
            <a:srgbClr val="C52E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1" name="Google Shape;661;p34"/>
          <p:cNvGrpSpPr/>
          <p:nvPr/>
        </p:nvGrpSpPr>
        <p:grpSpPr>
          <a:xfrm>
            <a:off x="0" y="1447275"/>
            <a:ext cx="9144075" cy="3557400"/>
            <a:chOff x="0" y="1447275"/>
            <a:chExt cx="9144075" cy="3557400"/>
          </a:xfrm>
        </p:grpSpPr>
        <p:sp>
          <p:nvSpPr>
            <p:cNvPr id="662" name="Google Shape;662;p34"/>
            <p:cNvSpPr/>
            <p:nvPr/>
          </p:nvSpPr>
          <p:spPr>
            <a:xfrm>
              <a:off x="0" y="1447275"/>
              <a:ext cx="8082019" cy="3549670"/>
            </a:xfrm>
            <a:custGeom>
              <a:rect b="b" l="l" r="r" t="t"/>
              <a:pathLst>
                <a:path extrusionOk="0" h="29766" w="65108">
                  <a:moveTo>
                    <a:pt x="14884" y="0"/>
                  </a:moveTo>
                  <a:cubicBezTo>
                    <a:pt x="6664" y="0"/>
                    <a:pt x="1" y="6664"/>
                    <a:pt x="1" y="14882"/>
                  </a:cubicBezTo>
                  <a:cubicBezTo>
                    <a:pt x="1" y="23102"/>
                    <a:pt x="6664" y="29766"/>
                    <a:pt x="14884" y="29766"/>
                  </a:cubicBezTo>
                  <a:lnTo>
                    <a:pt x="65107" y="29766"/>
                  </a:lnTo>
                  <a:lnTo>
                    <a:pt x="651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4"/>
            <p:cNvSpPr/>
            <p:nvPr/>
          </p:nvSpPr>
          <p:spPr>
            <a:xfrm>
              <a:off x="6993675" y="1447275"/>
              <a:ext cx="2150400" cy="3557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4" name="Google Shape;664;p34"/>
          <p:cNvSpPr txBox="1"/>
          <p:nvPr>
            <p:ph type="title"/>
          </p:nvPr>
        </p:nvSpPr>
        <p:spPr>
          <a:xfrm>
            <a:off x="1191600" y="445000"/>
            <a:ext cx="67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5" name="Google Shape;665;p34"/>
          <p:cNvSpPr txBox="1"/>
          <p:nvPr>
            <p:ph idx="2" type="title"/>
          </p:nvPr>
        </p:nvSpPr>
        <p:spPr>
          <a:xfrm>
            <a:off x="765888" y="2145150"/>
            <a:ext cx="2337000" cy="41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66" name="Google Shape;666;p34"/>
          <p:cNvSpPr/>
          <p:nvPr/>
        </p:nvSpPr>
        <p:spPr>
          <a:xfrm>
            <a:off x="8104800" y="523950"/>
            <a:ext cx="1893891" cy="1893891"/>
          </a:xfrm>
          <a:custGeom>
            <a:rect b="b" l="l" r="r" t="t"/>
            <a:pathLst>
              <a:path extrusionOk="0" h="45398" w="45398">
                <a:moveTo>
                  <a:pt x="22699" y="0"/>
                </a:moveTo>
                <a:cubicBezTo>
                  <a:pt x="16679" y="0"/>
                  <a:pt x="10906" y="2393"/>
                  <a:pt x="6649" y="6649"/>
                </a:cubicBezTo>
                <a:cubicBezTo>
                  <a:pt x="2391" y="10905"/>
                  <a:pt x="0" y="16678"/>
                  <a:pt x="0" y="22699"/>
                </a:cubicBezTo>
                <a:cubicBezTo>
                  <a:pt x="0" y="28719"/>
                  <a:pt x="2391" y="34492"/>
                  <a:pt x="6649" y="38750"/>
                </a:cubicBezTo>
                <a:cubicBezTo>
                  <a:pt x="10906" y="43006"/>
                  <a:pt x="16679" y="45397"/>
                  <a:pt x="22699" y="45397"/>
                </a:cubicBezTo>
                <a:cubicBezTo>
                  <a:pt x="28719" y="45397"/>
                  <a:pt x="34492" y="43006"/>
                  <a:pt x="38748" y="38750"/>
                </a:cubicBezTo>
                <a:cubicBezTo>
                  <a:pt x="43006" y="34492"/>
                  <a:pt x="45397" y="28719"/>
                  <a:pt x="45397" y="22699"/>
                </a:cubicBezTo>
                <a:cubicBezTo>
                  <a:pt x="45397" y="16678"/>
                  <a:pt x="43006" y="10905"/>
                  <a:pt x="38748" y="6649"/>
                </a:cubicBezTo>
                <a:cubicBezTo>
                  <a:pt x="34492" y="2393"/>
                  <a:pt x="28719" y="0"/>
                  <a:pt x="22699" y="0"/>
                </a:cubicBezTo>
                <a:close/>
              </a:path>
            </a:pathLst>
          </a:custGeom>
          <a:solidFill>
            <a:srgbClr val="C52E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34"/>
          <p:cNvSpPr txBox="1"/>
          <p:nvPr>
            <p:ph idx="1" type="subTitle"/>
          </p:nvPr>
        </p:nvSpPr>
        <p:spPr>
          <a:xfrm>
            <a:off x="765913" y="2484700"/>
            <a:ext cx="2337000" cy="6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68" name="Google Shape;668;p34"/>
          <p:cNvSpPr txBox="1"/>
          <p:nvPr>
            <p:ph idx="3" type="title"/>
          </p:nvPr>
        </p:nvSpPr>
        <p:spPr>
          <a:xfrm>
            <a:off x="3403504" y="2145150"/>
            <a:ext cx="2337000" cy="41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69" name="Google Shape;669;p34"/>
          <p:cNvSpPr txBox="1"/>
          <p:nvPr>
            <p:ph idx="4" type="subTitle"/>
          </p:nvPr>
        </p:nvSpPr>
        <p:spPr>
          <a:xfrm>
            <a:off x="3403521" y="2484700"/>
            <a:ext cx="2337000" cy="6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70" name="Google Shape;670;p34"/>
          <p:cNvSpPr txBox="1"/>
          <p:nvPr>
            <p:ph idx="5" type="title"/>
          </p:nvPr>
        </p:nvSpPr>
        <p:spPr>
          <a:xfrm>
            <a:off x="6041109" y="2145150"/>
            <a:ext cx="2337000" cy="41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71" name="Google Shape;671;p34"/>
          <p:cNvSpPr txBox="1"/>
          <p:nvPr>
            <p:ph idx="6" type="subTitle"/>
          </p:nvPr>
        </p:nvSpPr>
        <p:spPr>
          <a:xfrm>
            <a:off x="6041116" y="2484700"/>
            <a:ext cx="2337000" cy="6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72" name="Google Shape;672;p34"/>
          <p:cNvSpPr txBox="1"/>
          <p:nvPr>
            <p:ph idx="7" type="title"/>
          </p:nvPr>
        </p:nvSpPr>
        <p:spPr>
          <a:xfrm>
            <a:off x="765875" y="3317258"/>
            <a:ext cx="2337000" cy="41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73" name="Google Shape;673;p34"/>
          <p:cNvSpPr txBox="1"/>
          <p:nvPr>
            <p:ph idx="8" type="subTitle"/>
          </p:nvPr>
        </p:nvSpPr>
        <p:spPr>
          <a:xfrm>
            <a:off x="765900" y="3656808"/>
            <a:ext cx="2337000" cy="6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74" name="Google Shape;674;p34"/>
          <p:cNvSpPr txBox="1"/>
          <p:nvPr>
            <p:ph idx="9" type="title"/>
          </p:nvPr>
        </p:nvSpPr>
        <p:spPr>
          <a:xfrm>
            <a:off x="3403492" y="3317258"/>
            <a:ext cx="2337000" cy="41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75" name="Google Shape;675;p34"/>
          <p:cNvSpPr txBox="1"/>
          <p:nvPr>
            <p:ph idx="13" type="subTitle"/>
          </p:nvPr>
        </p:nvSpPr>
        <p:spPr>
          <a:xfrm>
            <a:off x="3403508" y="3656808"/>
            <a:ext cx="2337000" cy="6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76" name="Google Shape;676;p34"/>
          <p:cNvSpPr txBox="1"/>
          <p:nvPr>
            <p:ph idx="14" type="title"/>
          </p:nvPr>
        </p:nvSpPr>
        <p:spPr>
          <a:xfrm>
            <a:off x="6041096" y="3317258"/>
            <a:ext cx="2337000" cy="41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77" name="Google Shape;677;p34"/>
          <p:cNvSpPr txBox="1"/>
          <p:nvPr>
            <p:ph idx="15" type="subTitle"/>
          </p:nvPr>
        </p:nvSpPr>
        <p:spPr>
          <a:xfrm>
            <a:off x="6041104" y="3656808"/>
            <a:ext cx="2337000" cy="6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1">
  <p:cSld name="TITLE_ONLY_2_1"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35"/>
          <p:cNvSpPr/>
          <p:nvPr/>
        </p:nvSpPr>
        <p:spPr>
          <a:xfrm>
            <a:off x="0" y="1500250"/>
            <a:ext cx="4861500" cy="3282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35"/>
          <p:cNvSpPr/>
          <p:nvPr/>
        </p:nvSpPr>
        <p:spPr>
          <a:xfrm>
            <a:off x="3745150" y="1849925"/>
            <a:ext cx="5526900" cy="2504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35"/>
          <p:cNvSpPr txBox="1"/>
          <p:nvPr>
            <p:ph type="title"/>
          </p:nvPr>
        </p:nvSpPr>
        <p:spPr>
          <a:xfrm>
            <a:off x="1191600" y="445000"/>
            <a:ext cx="67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682" name="Google Shape;682;p35"/>
          <p:cNvGrpSpPr/>
          <p:nvPr/>
        </p:nvGrpSpPr>
        <p:grpSpPr>
          <a:xfrm rot="10800000">
            <a:off x="-60888" y="500005"/>
            <a:ext cx="1180530" cy="462678"/>
            <a:chOff x="8029221" y="500015"/>
            <a:chExt cx="1180530" cy="462678"/>
          </a:xfrm>
        </p:grpSpPr>
        <p:sp>
          <p:nvSpPr>
            <p:cNvPr id="683" name="Google Shape;683;p35"/>
            <p:cNvSpPr/>
            <p:nvPr/>
          </p:nvSpPr>
          <p:spPr>
            <a:xfrm rot="5400000">
              <a:off x="8501610" y="27626"/>
              <a:ext cx="235751" cy="1180530"/>
            </a:xfrm>
            <a:custGeom>
              <a:rect b="b" l="l" r="r" t="t"/>
              <a:pathLst>
                <a:path extrusionOk="0" h="28638" w="5719">
                  <a:moveTo>
                    <a:pt x="3916" y="1"/>
                  </a:moveTo>
                  <a:lnTo>
                    <a:pt x="0" y="5127"/>
                  </a:lnTo>
                  <a:lnTo>
                    <a:pt x="3510" y="9721"/>
                  </a:lnTo>
                  <a:lnTo>
                    <a:pt x="0" y="14316"/>
                  </a:lnTo>
                  <a:lnTo>
                    <a:pt x="3510" y="18911"/>
                  </a:lnTo>
                  <a:lnTo>
                    <a:pt x="0" y="23508"/>
                  </a:lnTo>
                  <a:lnTo>
                    <a:pt x="3916" y="28637"/>
                  </a:lnTo>
                  <a:lnTo>
                    <a:pt x="5312" y="27573"/>
                  </a:lnTo>
                  <a:lnTo>
                    <a:pt x="2208" y="23508"/>
                  </a:lnTo>
                  <a:lnTo>
                    <a:pt x="5718" y="18910"/>
                  </a:lnTo>
                  <a:lnTo>
                    <a:pt x="2208" y="14316"/>
                  </a:lnTo>
                  <a:lnTo>
                    <a:pt x="5718" y="9721"/>
                  </a:lnTo>
                  <a:lnTo>
                    <a:pt x="2208" y="5127"/>
                  </a:lnTo>
                  <a:lnTo>
                    <a:pt x="5311" y="1067"/>
                  </a:lnTo>
                  <a:lnTo>
                    <a:pt x="39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5"/>
            <p:cNvSpPr/>
            <p:nvPr/>
          </p:nvSpPr>
          <p:spPr>
            <a:xfrm rot="5400000">
              <a:off x="8501590" y="254532"/>
              <a:ext cx="235793" cy="1180530"/>
            </a:xfrm>
            <a:custGeom>
              <a:rect b="b" l="l" r="r" t="t"/>
              <a:pathLst>
                <a:path extrusionOk="0" h="28638" w="5720">
                  <a:moveTo>
                    <a:pt x="3919" y="1"/>
                  </a:moveTo>
                  <a:lnTo>
                    <a:pt x="1" y="5127"/>
                  </a:lnTo>
                  <a:lnTo>
                    <a:pt x="3512" y="9721"/>
                  </a:lnTo>
                  <a:lnTo>
                    <a:pt x="2" y="14316"/>
                  </a:lnTo>
                  <a:lnTo>
                    <a:pt x="3512" y="18911"/>
                  </a:lnTo>
                  <a:lnTo>
                    <a:pt x="2" y="23508"/>
                  </a:lnTo>
                  <a:lnTo>
                    <a:pt x="3919" y="28637"/>
                  </a:lnTo>
                  <a:lnTo>
                    <a:pt x="5313" y="27573"/>
                  </a:lnTo>
                  <a:lnTo>
                    <a:pt x="2209" y="23508"/>
                  </a:lnTo>
                  <a:lnTo>
                    <a:pt x="5719" y="18910"/>
                  </a:lnTo>
                  <a:lnTo>
                    <a:pt x="2209" y="14316"/>
                  </a:lnTo>
                  <a:lnTo>
                    <a:pt x="5719" y="9721"/>
                  </a:lnTo>
                  <a:lnTo>
                    <a:pt x="2211" y="5127"/>
                  </a:lnTo>
                  <a:lnTo>
                    <a:pt x="5313" y="1067"/>
                  </a:lnTo>
                  <a:lnTo>
                    <a:pt x="39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5" name="Google Shape;685;p35"/>
          <p:cNvGrpSpPr/>
          <p:nvPr/>
        </p:nvGrpSpPr>
        <p:grpSpPr>
          <a:xfrm rot="10800000">
            <a:off x="7975732" y="498215"/>
            <a:ext cx="1173136" cy="466267"/>
            <a:chOff x="8031270" y="500028"/>
            <a:chExt cx="1173136" cy="466267"/>
          </a:xfrm>
        </p:grpSpPr>
        <p:grpSp>
          <p:nvGrpSpPr>
            <p:cNvPr id="686" name="Google Shape;686;p35"/>
            <p:cNvGrpSpPr/>
            <p:nvPr/>
          </p:nvGrpSpPr>
          <p:grpSpPr>
            <a:xfrm>
              <a:off x="8031270" y="680572"/>
              <a:ext cx="1173136" cy="285723"/>
              <a:chOff x="423350" y="-1313925"/>
              <a:chExt cx="834675" cy="203275"/>
            </a:xfrm>
          </p:grpSpPr>
          <p:sp>
            <p:nvSpPr>
              <p:cNvPr id="687" name="Google Shape;687;p35"/>
              <p:cNvSpPr/>
              <p:nvPr/>
            </p:nvSpPr>
            <p:spPr>
              <a:xfrm>
                <a:off x="423350" y="-1313925"/>
                <a:ext cx="57000" cy="54850"/>
              </a:xfrm>
              <a:custGeom>
                <a:rect b="b" l="l" r="r" t="t"/>
                <a:pathLst>
                  <a:path extrusionOk="0" h="2194" w="2280">
                    <a:moveTo>
                      <a:pt x="1184" y="0"/>
                    </a:moveTo>
                    <a:cubicBezTo>
                      <a:pt x="740" y="0"/>
                      <a:pt x="341" y="268"/>
                      <a:pt x="170" y="678"/>
                    </a:cubicBezTo>
                    <a:cubicBezTo>
                      <a:pt x="1" y="1087"/>
                      <a:pt x="95" y="1559"/>
                      <a:pt x="408" y="1873"/>
                    </a:cubicBezTo>
                    <a:cubicBezTo>
                      <a:pt x="618" y="2083"/>
                      <a:pt x="898" y="2194"/>
                      <a:pt x="1183" y="2194"/>
                    </a:cubicBezTo>
                    <a:cubicBezTo>
                      <a:pt x="1325" y="2194"/>
                      <a:pt x="1468" y="2166"/>
                      <a:pt x="1604" y="2110"/>
                    </a:cubicBezTo>
                    <a:cubicBezTo>
                      <a:pt x="2013" y="1941"/>
                      <a:pt x="2280" y="1540"/>
                      <a:pt x="2280" y="1097"/>
                    </a:cubicBezTo>
                    <a:cubicBezTo>
                      <a:pt x="2280" y="491"/>
                      <a:pt x="1789" y="0"/>
                      <a:pt x="1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35"/>
              <p:cNvSpPr/>
              <p:nvPr/>
            </p:nvSpPr>
            <p:spPr>
              <a:xfrm>
                <a:off x="617225" y="-1313925"/>
                <a:ext cx="57025" cy="54850"/>
              </a:xfrm>
              <a:custGeom>
                <a:rect b="b" l="l" r="r" t="t"/>
                <a:pathLst>
                  <a:path extrusionOk="0" h="2194" w="2281">
                    <a:moveTo>
                      <a:pt x="1184" y="0"/>
                    </a:moveTo>
                    <a:cubicBezTo>
                      <a:pt x="741" y="0"/>
                      <a:pt x="340" y="268"/>
                      <a:pt x="171" y="678"/>
                    </a:cubicBezTo>
                    <a:cubicBezTo>
                      <a:pt x="0" y="1087"/>
                      <a:pt x="94" y="1559"/>
                      <a:pt x="408" y="1873"/>
                    </a:cubicBezTo>
                    <a:cubicBezTo>
                      <a:pt x="618" y="2083"/>
                      <a:pt x="898" y="2194"/>
                      <a:pt x="1183" y="2194"/>
                    </a:cubicBezTo>
                    <a:cubicBezTo>
                      <a:pt x="1325" y="2194"/>
                      <a:pt x="1468" y="2166"/>
                      <a:pt x="1603" y="2110"/>
                    </a:cubicBezTo>
                    <a:cubicBezTo>
                      <a:pt x="2013" y="1941"/>
                      <a:pt x="2281" y="1540"/>
                      <a:pt x="2279" y="1097"/>
                    </a:cubicBezTo>
                    <a:cubicBezTo>
                      <a:pt x="2279" y="492"/>
                      <a:pt x="1789" y="0"/>
                      <a:pt x="1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35"/>
              <p:cNvSpPr/>
              <p:nvPr/>
            </p:nvSpPr>
            <p:spPr>
              <a:xfrm>
                <a:off x="811125" y="-1313925"/>
                <a:ext cx="57000" cy="54850"/>
              </a:xfrm>
              <a:custGeom>
                <a:rect b="b" l="l" r="r" t="t"/>
                <a:pathLst>
                  <a:path extrusionOk="0" h="2194" w="2280">
                    <a:moveTo>
                      <a:pt x="1183" y="0"/>
                    </a:moveTo>
                    <a:cubicBezTo>
                      <a:pt x="739" y="0"/>
                      <a:pt x="339" y="268"/>
                      <a:pt x="170" y="678"/>
                    </a:cubicBezTo>
                    <a:cubicBezTo>
                      <a:pt x="0" y="1087"/>
                      <a:pt x="93" y="1559"/>
                      <a:pt x="407" y="1873"/>
                    </a:cubicBezTo>
                    <a:cubicBezTo>
                      <a:pt x="616" y="2083"/>
                      <a:pt x="897" y="2194"/>
                      <a:pt x="1182" y="2194"/>
                    </a:cubicBezTo>
                    <a:cubicBezTo>
                      <a:pt x="1324" y="2194"/>
                      <a:pt x="1466" y="2166"/>
                      <a:pt x="1602" y="2110"/>
                    </a:cubicBezTo>
                    <a:cubicBezTo>
                      <a:pt x="2011" y="1941"/>
                      <a:pt x="2279" y="1540"/>
                      <a:pt x="2279" y="1097"/>
                    </a:cubicBezTo>
                    <a:cubicBezTo>
                      <a:pt x="2279" y="492"/>
                      <a:pt x="1788" y="0"/>
                      <a:pt x="11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" name="Google Shape;690;p35"/>
              <p:cNvSpPr/>
              <p:nvPr/>
            </p:nvSpPr>
            <p:spPr>
              <a:xfrm>
                <a:off x="1004975" y="-1313925"/>
                <a:ext cx="57025" cy="54850"/>
              </a:xfrm>
              <a:custGeom>
                <a:rect b="b" l="l" r="r" t="t"/>
                <a:pathLst>
                  <a:path extrusionOk="0" h="2194" w="2281">
                    <a:moveTo>
                      <a:pt x="1183" y="0"/>
                    </a:moveTo>
                    <a:cubicBezTo>
                      <a:pt x="740" y="0"/>
                      <a:pt x="341" y="268"/>
                      <a:pt x="170" y="678"/>
                    </a:cubicBezTo>
                    <a:cubicBezTo>
                      <a:pt x="1" y="1087"/>
                      <a:pt x="95" y="1559"/>
                      <a:pt x="409" y="1873"/>
                    </a:cubicBezTo>
                    <a:cubicBezTo>
                      <a:pt x="618" y="2083"/>
                      <a:pt x="898" y="2194"/>
                      <a:pt x="1183" y="2194"/>
                    </a:cubicBezTo>
                    <a:cubicBezTo>
                      <a:pt x="1324" y="2194"/>
                      <a:pt x="1467" y="2166"/>
                      <a:pt x="1603" y="2110"/>
                    </a:cubicBezTo>
                    <a:cubicBezTo>
                      <a:pt x="2014" y="1941"/>
                      <a:pt x="2280" y="1540"/>
                      <a:pt x="2280" y="1097"/>
                    </a:cubicBezTo>
                    <a:cubicBezTo>
                      <a:pt x="2280" y="492"/>
                      <a:pt x="1790" y="0"/>
                      <a:pt x="11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p35"/>
              <p:cNvSpPr/>
              <p:nvPr/>
            </p:nvSpPr>
            <p:spPr>
              <a:xfrm>
                <a:off x="1201025" y="-1313925"/>
                <a:ext cx="57000" cy="54875"/>
              </a:xfrm>
              <a:custGeom>
                <a:rect b="b" l="l" r="r" t="t"/>
                <a:pathLst>
                  <a:path extrusionOk="0" h="2195" w="2280">
                    <a:moveTo>
                      <a:pt x="1097" y="1"/>
                    </a:moveTo>
                    <a:cubicBezTo>
                      <a:pt x="956" y="1"/>
                      <a:pt x="813" y="28"/>
                      <a:pt x="678" y="84"/>
                    </a:cubicBezTo>
                    <a:cubicBezTo>
                      <a:pt x="267" y="254"/>
                      <a:pt x="0" y="654"/>
                      <a:pt x="0" y="1097"/>
                    </a:cubicBezTo>
                    <a:cubicBezTo>
                      <a:pt x="0" y="1702"/>
                      <a:pt x="491" y="2194"/>
                      <a:pt x="1097" y="2194"/>
                    </a:cubicBezTo>
                    <a:cubicBezTo>
                      <a:pt x="1540" y="2194"/>
                      <a:pt x="1941" y="1926"/>
                      <a:pt x="2110" y="1517"/>
                    </a:cubicBezTo>
                    <a:cubicBezTo>
                      <a:pt x="2280" y="1107"/>
                      <a:pt x="2185" y="635"/>
                      <a:pt x="1872" y="321"/>
                    </a:cubicBezTo>
                    <a:cubicBezTo>
                      <a:pt x="1662" y="112"/>
                      <a:pt x="1382" y="1"/>
                      <a:pt x="10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" name="Google Shape;692;p35"/>
              <p:cNvSpPr/>
              <p:nvPr/>
            </p:nvSpPr>
            <p:spPr>
              <a:xfrm>
                <a:off x="425525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6" y="1"/>
                    </a:moveTo>
                    <a:cubicBezTo>
                      <a:pt x="491" y="1"/>
                      <a:pt x="0" y="492"/>
                      <a:pt x="0" y="1098"/>
                    </a:cubicBezTo>
                    <a:cubicBezTo>
                      <a:pt x="0" y="1703"/>
                      <a:pt x="491" y="2194"/>
                      <a:pt x="1096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" name="Google Shape;693;p35"/>
              <p:cNvSpPr/>
              <p:nvPr/>
            </p:nvSpPr>
            <p:spPr>
              <a:xfrm>
                <a:off x="619400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2" y="1703"/>
                      <a:pt x="2192" y="1098"/>
                    </a:cubicBezTo>
                    <a:cubicBezTo>
                      <a:pt x="2192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35"/>
              <p:cNvSpPr/>
              <p:nvPr/>
            </p:nvSpPr>
            <p:spPr>
              <a:xfrm>
                <a:off x="811225" y="-1165550"/>
                <a:ext cx="59000" cy="54850"/>
              </a:xfrm>
              <a:custGeom>
                <a:rect b="b" l="l" r="r" t="t"/>
                <a:pathLst>
                  <a:path extrusionOk="0" h="2194" w="2360">
                    <a:moveTo>
                      <a:pt x="1180" y="1"/>
                    </a:moveTo>
                    <a:cubicBezTo>
                      <a:pt x="1122" y="1"/>
                      <a:pt x="1064" y="5"/>
                      <a:pt x="1005" y="15"/>
                    </a:cubicBezTo>
                    <a:cubicBezTo>
                      <a:pt x="407" y="112"/>
                      <a:pt x="1" y="676"/>
                      <a:pt x="98" y="1274"/>
                    </a:cubicBezTo>
                    <a:cubicBezTo>
                      <a:pt x="185" y="1812"/>
                      <a:pt x="650" y="2194"/>
                      <a:pt x="1178" y="2194"/>
                    </a:cubicBezTo>
                    <a:cubicBezTo>
                      <a:pt x="1236" y="2194"/>
                      <a:pt x="1296" y="2189"/>
                      <a:pt x="1355" y="2179"/>
                    </a:cubicBezTo>
                    <a:cubicBezTo>
                      <a:pt x="1953" y="2083"/>
                      <a:pt x="2359" y="1520"/>
                      <a:pt x="2262" y="922"/>
                    </a:cubicBezTo>
                    <a:cubicBezTo>
                      <a:pt x="2175" y="383"/>
                      <a:pt x="1708" y="1"/>
                      <a:pt x="1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p35"/>
              <p:cNvSpPr/>
              <p:nvPr/>
            </p:nvSpPr>
            <p:spPr>
              <a:xfrm>
                <a:off x="1004975" y="-1165525"/>
                <a:ext cx="57025" cy="54850"/>
              </a:xfrm>
              <a:custGeom>
                <a:rect b="b" l="l" r="r" t="t"/>
                <a:pathLst>
                  <a:path extrusionOk="0" h="2194" w="2281">
                    <a:moveTo>
                      <a:pt x="1183" y="1"/>
                    </a:moveTo>
                    <a:cubicBezTo>
                      <a:pt x="740" y="1"/>
                      <a:pt x="341" y="267"/>
                      <a:pt x="170" y="678"/>
                    </a:cubicBezTo>
                    <a:cubicBezTo>
                      <a:pt x="1" y="1087"/>
                      <a:pt x="95" y="1558"/>
                      <a:pt x="409" y="1872"/>
                    </a:cubicBezTo>
                    <a:cubicBezTo>
                      <a:pt x="619" y="2082"/>
                      <a:pt x="899" y="2194"/>
                      <a:pt x="1185" y="2194"/>
                    </a:cubicBezTo>
                    <a:cubicBezTo>
                      <a:pt x="1326" y="2194"/>
                      <a:pt x="1468" y="2166"/>
                      <a:pt x="1603" y="2110"/>
                    </a:cubicBezTo>
                    <a:cubicBezTo>
                      <a:pt x="2014" y="1940"/>
                      <a:pt x="2280" y="1541"/>
                      <a:pt x="2280" y="1098"/>
                    </a:cubicBezTo>
                    <a:cubicBezTo>
                      <a:pt x="2280" y="491"/>
                      <a:pt x="1790" y="1"/>
                      <a:pt x="1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p35"/>
              <p:cNvSpPr/>
              <p:nvPr/>
            </p:nvSpPr>
            <p:spPr>
              <a:xfrm>
                <a:off x="1201025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97" name="Google Shape;697;p35"/>
            <p:cNvGrpSpPr/>
            <p:nvPr/>
          </p:nvGrpSpPr>
          <p:grpSpPr>
            <a:xfrm>
              <a:off x="8032839" y="500028"/>
              <a:ext cx="1167022" cy="77167"/>
              <a:chOff x="425525" y="-1165550"/>
              <a:chExt cx="830325" cy="54900"/>
            </a:xfrm>
          </p:grpSpPr>
          <p:sp>
            <p:nvSpPr>
              <p:cNvPr id="698" name="Google Shape;698;p35"/>
              <p:cNvSpPr/>
              <p:nvPr/>
            </p:nvSpPr>
            <p:spPr>
              <a:xfrm>
                <a:off x="425525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6" y="1"/>
                    </a:moveTo>
                    <a:cubicBezTo>
                      <a:pt x="491" y="1"/>
                      <a:pt x="0" y="492"/>
                      <a:pt x="0" y="1098"/>
                    </a:cubicBezTo>
                    <a:cubicBezTo>
                      <a:pt x="0" y="1703"/>
                      <a:pt x="491" y="2194"/>
                      <a:pt x="1096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9" name="Google Shape;699;p35"/>
              <p:cNvSpPr/>
              <p:nvPr/>
            </p:nvSpPr>
            <p:spPr>
              <a:xfrm>
                <a:off x="619400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2" y="1703"/>
                      <a:pt x="2192" y="1098"/>
                    </a:cubicBezTo>
                    <a:cubicBezTo>
                      <a:pt x="2192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0" name="Google Shape;700;p35"/>
              <p:cNvSpPr/>
              <p:nvPr/>
            </p:nvSpPr>
            <p:spPr>
              <a:xfrm>
                <a:off x="811225" y="-1165550"/>
                <a:ext cx="59000" cy="54850"/>
              </a:xfrm>
              <a:custGeom>
                <a:rect b="b" l="l" r="r" t="t"/>
                <a:pathLst>
                  <a:path extrusionOk="0" h="2194" w="2360">
                    <a:moveTo>
                      <a:pt x="1180" y="1"/>
                    </a:moveTo>
                    <a:cubicBezTo>
                      <a:pt x="1122" y="1"/>
                      <a:pt x="1064" y="5"/>
                      <a:pt x="1005" y="15"/>
                    </a:cubicBezTo>
                    <a:cubicBezTo>
                      <a:pt x="407" y="112"/>
                      <a:pt x="1" y="676"/>
                      <a:pt x="98" y="1274"/>
                    </a:cubicBezTo>
                    <a:cubicBezTo>
                      <a:pt x="185" y="1812"/>
                      <a:pt x="650" y="2194"/>
                      <a:pt x="1178" y="2194"/>
                    </a:cubicBezTo>
                    <a:cubicBezTo>
                      <a:pt x="1236" y="2194"/>
                      <a:pt x="1296" y="2189"/>
                      <a:pt x="1355" y="2179"/>
                    </a:cubicBezTo>
                    <a:cubicBezTo>
                      <a:pt x="1953" y="2083"/>
                      <a:pt x="2359" y="1520"/>
                      <a:pt x="2262" y="922"/>
                    </a:cubicBezTo>
                    <a:cubicBezTo>
                      <a:pt x="2175" y="383"/>
                      <a:pt x="1708" y="1"/>
                      <a:pt x="1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1" name="Google Shape;701;p35"/>
              <p:cNvSpPr/>
              <p:nvPr/>
            </p:nvSpPr>
            <p:spPr>
              <a:xfrm>
                <a:off x="1004975" y="-1165525"/>
                <a:ext cx="57025" cy="54850"/>
              </a:xfrm>
              <a:custGeom>
                <a:rect b="b" l="l" r="r" t="t"/>
                <a:pathLst>
                  <a:path extrusionOk="0" h="2194" w="2281">
                    <a:moveTo>
                      <a:pt x="1183" y="1"/>
                    </a:moveTo>
                    <a:cubicBezTo>
                      <a:pt x="740" y="1"/>
                      <a:pt x="341" y="267"/>
                      <a:pt x="170" y="678"/>
                    </a:cubicBezTo>
                    <a:cubicBezTo>
                      <a:pt x="1" y="1087"/>
                      <a:pt x="95" y="1558"/>
                      <a:pt x="409" y="1872"/>
                    </a:cubicBezTo>
                    <a:cubicBezTo>
                      <a:pt x="619" y="2082"/>
                      <a:pt x="899" y="2194"/>
                      <a:pt x="1185" y="2194"/>
                    </a:cubicBezTo>
                    <a:cubicBezTo>
                      <a:pt x="1326" y="2194"/>
                      <a:pt x="1468" y="2166"/>
                      <a:pt x="1603" y="2110"/>
                    </a:cubicBezTo>
                    <a:cubicBezTo>
                      <a:pt x="2014" y="1940"/>
                      <a:pt x="2280" y="1541"/>
                      <a:pt x="2280" y="1098"/>
                    </a:cubicBezTo>
                    <a:cubicBezTo>
                      <a:pt x="2280" y="491"/>
                      <a:pt x="1790" y="1"/>
                      <a:pt x="1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2" name="Google Shape;702;p35"/>
              <p:cNvSpPr/>
              <p:nvPr/>
            </p:nvSpPr>
            <p:spPr>
              <a:xfrm>
                <a:off x="1201025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03" name="Google Shape;703;p35"/>
          <p:cNvSpPr txBox="1"/>
          <p:nvPr>
            <p:ph idx="2" type="title"/>
          </p:nvPr>
        </p:nvSpPr>
        <p:spPr>
          <a:xfrm>
            <a:off x="4171475" y="2274675"/>
            <a:ext cx="3737100" cy="6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04" name="Google Shape;704;p35"/>
          <p:cNvSpPr txBox="1"/>
          <p:nvPr>
            <p:ph idx="1" type="subTitle"/>
          </p:nvPr>
        </p:nvSpPr>
        <p:spPr>
          <a:xfrm>
            <a:off x="4171522" y="2940734"/>
            <a:ext cx="3737100" cy="9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05" name="Google Shape;705;p35"/>
          <p:cNvSpPr/>
          <p:nvPr/>
        </p:nvSpPr>
        <p:spPr>
          <a:xfrm>
            <a:off x="8247224" y="2786075"/>
            <a:ext cx="1663821" cy="3327429"/>
          </a:xfrm>
          <a:custGeom>
            <a:rect b="b" l="l" r="r" t="t"/>
            <a:pathLst>
              <a:path extrusionOk="0" h="46981" w="23492">
                <a:moveTo>
                  <a:pt x="23491" y="0"/>
                </a:moveTo>
                <a:cubicBezTo>
                  <a:pt x="10539" y="0"/>
                  <a:pt x="0" y="10536"/>
                  <a:pt x="0" y="23490"/>
                </a:cubicBezTo>
                <a:cubicBezTo>
                  <a:pt x="0" y="36443"/>
                  <a:pt x="10539" y="46980"/>
                  <a:pt x="23491" y="46980"/>
                </a:cubicBezTo>
                <a:lnTo>
                  <a:pt x="23491" y="42791"/>
                </a:lnTo>
                <a:cubicBezTo>
                  <a:pt x="12849" y="42791"/>
                  <a:pt x="4191" y="34133"/>
                  <a:pt x="4191" y="23490"/>
                </a:cubicBezTo>
                <a:cubicBezTo>
                  <a:pt x="4191" y="12848"/>
                  <a:pt x="12849" y="4189"/>
                  <a:pt x="23491" y="4189"/>
                </a:cubicBezTo>
                <a:lnTo>
                  <a:pt x="2349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">
  <p:cSld name="TITLE_ONLY_2_1_1"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36"/>
          <p:cNvSpPr txBox="1"/>
          <p:nvPr>
            <p:ph type="title"/>
          </p:nvPr>
        </p:nvSpPr>
        <p:spPr>
          <a:xfrm>
            <a:off x="1191600" y="445000"/>
            <a:ext cx="67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8" name="Google Shape;708;p36"/>
          <p:cNvSpPr txBox="1"/>
          <p:nvPr>
            <p:ph idx="1" type="subTitle"/>
          </p:nvPr>
        </p:nvSpPr>
        <p:spPr>
          <a:xfrm>
            <a:off x="2845050" y="1822625"/>
            <a:ext cx="3453900" cy="9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9" name="Google Shape;709;p36"/>
          <p:cNvSpPr/>
          <p:nvPr/>
        </p:nvSpPr>
        <p:spPr>
          <a:xfrm rot="-5400000">
            <a:off x="704477" y="497951"/>
            <a:ext cx="466792" cy="466792"/>
          </a:xfrm>
          <a:custGeom>
            <a:rect b="b" l="l" r="r" t="t"/>
            <a:pathLst>
              <a:path extrusionOk="0" h="14866" w="14866">
                <a:moveTo>
                  <a:pt x="7433" y="3197"/>
                </a:moveTo>
                <a:cubicBezTo>
                  <a:pt x="9768" y="3197"/>
                  <a:pt x="11669" y="5098"/>
                  <a:pt x="11669" y="7433"/>
                </a:cubicBezTo>
                <a:cubicBezTo>
                  <a:pt x="11669" y="9768"/>
                  <a:pt x="9768" y="11669"/>
                  <a:pt x="7433" y="11669"/>
                </a:cubicBezTo>
                <a:cubicBezTo>
                  <a:pt x="5098" y="11669"/>
                  <a:pt x="3197" y="9768"/>
                  <a:pt x="3197" y="7433"/>
                </a:cubicBezTo>
                <a:cubicBezTo>
                  <a:pt x="3197" y="5096"/>
                  <a:pt x="5098" y="3197"/>
                  <a:pt x="7433" y="3197"/>
                </a:cubicBezTo>
                <a:close/>
                <a:moveTo>
                  <a:pt x="7433" y="1"/>
                </a:moveTo>
                <a:cubicBezTo>
                  <a:pt x="3334" y="1"/>
                  <a:pt x="1" y="3336"/>
                  <a:pt x="1" y="7433"/>
                </a:cubicBezTo>
                <a:cubicBezTo>
                  <a:pt x="1" y="11532"/>
                  <a:pt x="3334" y="14865"/>
                  <a:pt x="7433" y="14865"/>
                </a:cubicBezTo>
                <a:cubicBezTo>
                  <a:pt x="11531" y="14865"/>
                  <a:pt x="14865" y="11532"/>
                  <a:pt x="14865" y="7433"/>
                </a:cubicBezTo>
                <a:cubicBezTo>
                  <a:pt x="14865" y="3336"/>
                  <a:pt x="11532" y="1"/>
                  <a:pt x="74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36"/>
          <p:cNvSpPr/>
          <p:nvPr/>
        </p:nvSpPr>
        <p:spPr>
          <a:xfrm rot="-5400000">
            <a:off x="193777" y="497951"/>
            <a:ext cx="466792" cy="466792"/>
          </a:xfrm>
          <a:custGeom>
            <a:rect b="b" l="l" r="r" t="t"/>
            <a:pathLst>
              <a:path extrusionOk="0" h="14866" w="14866">
                <a:moveTo>
                  <a:pt x="7433" y="3197"/>
                </a:moveTo>
                <a:cubicBezTo>
                  <a:pt x="9768" y="3197"/>
                  <a:pt x="11669" y="5098"/>
                  <a:pt x="11669" y="7433"/>
                </a:cubicBezTo>
                <a:cubicBezTo>
                  <a:pt x="11669" y="9768"/>
                  <a:pt x="9768" y="11669"/>
                  <a:pt x="7433" y="11669"/>
                </a:cubicBezTo>
                <a:cubicBezTo>
                  <a:pt x="5098" y="11669"/>
                  <a:pt x="3197" y="9768"/>
                  <a:pt x="3197" y="7433"/>
                </a:cubicBezTo>
                <a:cubicBezTo>
                  <a:pt x="3197" y="5096"/>
                  <a:pt x="5098" y="3197"/>
                  <a:pt x="7433" y="3197"/>
                </a:cubicBezTo>
                <a:close/>
                <a:moveTo>
                  <a:pt x="7433" y="1"/>
                </a:moveTo>
                <a:cubicBezTo>
                  <a:pt x="3334" y="1"/>
                  <a:pt x="1" y="3336"/>
                  <a:pt x="1" y="7433"/>
                </a:cubicBezTo>
                <a:cubicBezTo>
                  <a:pt x="1" y="11532"/>
                  <a:pt x="3334" y="14865"/>
                  <a:pt x="7433" y="14865"/>
                </a:cubicBezTo>
                <a:cubicBezTo>
                  <a:pt x="11531" y="14865"/>
                  <a:pt x="14865" y="11532"/>
                  <a:pt x="14865" y="7433"/>
                </a:cubicBezTo>
                <a:cubicBezTo>
                  <a:pt x="14865" y="3336"/>
                  <a:pt x="11532" y="1"/>
                  <a:pt x="74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36"/>
          <p:cNvSpPr/>
          <p:nvPr/>
        </p:nvSpPr>
        <p:spPr>
          <a:xfrm rot="-5400000">
            <a:off x="-316923" y="497951"/>
            <a:ext cx="466792" cy="466792"/>
          </a:xfrm>
          <a:custGeom>
            <a:rect b="b" l="l" r="r" t="t"/>
            <a:pathLst>
              <a:path extrusionOk="0" h="14866" w="14866">
                <a:moveTo>
                  <a:pt x="7433" y="3197"/>
                </a:moveTo>
                <a:cubicBezTo>
                  <a:pt x="9768" y="3197"/>
                  <a:pt x="11669" y="5098"/>
                  <a:pt x="11669" y="7433"/>
                </a:cubicBezTo>
                <a:cubicBezTo>
                  <a:pt x="11669" y="9768"/>
                  <a:pt x="9768" y="11669"/>
                  <a:pt x="7433" y="11669"/>
                </a:cubicBezTo>
                <a:cubicBezTo>
                  <a:pt x="5098" y="11669"/>
                  <a:pt x="3197" y="9768"/>
                  <a:pt x="3197" y="7433"/>
                </a:cubicBezTo>
                <a:cubicBezTo>
                  <a:pt x="3197" y="5096"/>
                  <a:pt x="5098" y="3197"/>
                  <a:pt x="7433" y="3197"/>
                </a:cubicBezTo>
                <a:close/>
                <a:moveTo>
                  <a:pt x="7433" y="1"/>
                </a:moveTo>
                <a:cubicBezTo>
                  <a:pt x="3334" y="1"/>
                  <a:pt x="1" y="3336"/>
                  <a:pt x="1" y="7433"/>
                </a:cubicBezTo>
                <a:cubicBezTo>
                  <a:pt x="1" y="11532"/>
                  <a:pt x="3334" y="14865"/>
                  <a:pt x="7433" y="14865"/>
                </a:cubicBezTo>
                <a:cubicBezTo>
                  <a:pt x="11531" y="14865"/>
                  <a:pt x="14865" y="11532"/>
                  <a:pt x="14865" y="7433"/>
                </a:cubicBezTo>
                <a:cubicBezTo>
                  <a:pt x="14865" y="3336"/>
                  <a:pt x="11532" y="1"/>
                  <a:pt x="74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2" name="Google Shape;712;p36"/>
          <p:cNvGrpSpPr/>
          <p:nvPr/>
        </p:nvGrpSpPr>
        <p:grpSpPr>
          <a:xfrm>
            <a:off x="8402078" y="123460"/>
            <a:ext cx="494184" cy="3160979"/>
            <a:chOff x="3250475" y="-1758600"/>
            <a:chExt cx="234700" cy="1501225"/>
          </a:xfrm>
        </p:grpSpPr>
        <p:sp>
          <p:nvSpPr>
            <p:cNvPr id="713" name="Google Shape;713;p36"/>
            <p:cNvSpPr/>
            <p:nvPr/>
          </p:nvSpPr>
          <p:spPr>
            <a:xfrm>
              <a:off x="3250550" y="-1758600"/>
              <a:ext cx="234625" cy="234625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6"/>
            <p:cNvSpPr/>
            <p:nvPr/>
          </p:nvSpPr>
          <p:spPr>
            <a:xfrm>
              <a:off x="3250475" y="-1653125"/>
              <a:ext cx="234675" cy="234650"/>
            </a:xfrm>
            <a:custGeom>
              <a:rect b="b" l="l" r="r" t="t"/>
              <a:pathLst>
                <a:path extrusionOk="0" h="9386" w="9387">
                  <a:moveTo>
                    <a:pt x="8497" y="1"/>
                  </a:moveTo>
                  <a:lnTo>
                    <a:pt x="1" y="8498"/>
                  </a:lnTo>
                  <a:lnTo>
                    <a:pt x="890" y="9385"/>
                  </a:lnTo>
                  <a:lnTo>
                    <a:pt x="9387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6"/>
            <p:cNvSpPr/>
            <p:nvPr/>
          </p:nvSpPr>
          <p:spPr>
            <a:xfrm>
              <a:off x="3250550" y="-1547500"/>
              <a:ext cx="234625" cy="234625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6"/>
            <p:cNvSpPr/>
            <p:nvPr/>
          </p:nvSpPr>
          <p:spPr>
            <a:xfrm>
              <a:off x="3250475" y="-1442025"/>
              <a:ext cx="234675" cy="234650"/>
            </a:xfrm>
            <a:custGeom>
              <a:rect b="b" l="l" r="r" t="t"/>
              <a:pathLst>
                <a:path extrusionOk="0" h="9386" w="9387">
                  <a:moveTo>
                    <a:pt x="8497" y="1"/>
                  </a:moveTo>
                  <a:lnTo>
                    <a:pt x="1" y="8497"/>
                  </a:lnTo>
                  <a:lnTo>
                    <a:pt x="890" y="9385"/>
                  </a:lnTo>
                  <a:lnTo>
                    <a:pt x="9387" y="888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6"/>
            <p:cNvSpPr/>
            <p:nvPr/>
          </p:nvSpPr>
          <p:spPr>
            <a:xfrm>
              <a:off x="3250550" y="-1336425"/>
              <a:ext cx="234625" cy="234650"/>
            </a:xfrm>
            <a:custGeom>
              <a:rect b="b" l="l" r="r" t="t"/>
              <a:pathLst>
                <a:path extrusionOk="0" h="9386" w="9385">
                  <a:moveTo>
                    <a:pt x="8497" y="1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36"/>
            <p:cNvSpPr/>
            <p:nvPr/>
          </p:nvSpPr>
          <p:spPr>
            <a:xfrm>
              <a:off x="3250550" y="-1230850"/>
              <a:ext cx="234625" cy="234625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6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6"/>
            <p:cNvSpPr/>
            <p:nvPr/>
          </p:nvSpPr>
          <p:spPr>
            <a:xfrm>
              <a:off x="3250525" y="-1125400"/>
              <a:ext cx="234625" cy="234675"/>
            </a:xfrm>
            <a:custGeom>
              <a:rect b="b" l="l" r="r" t="t"/>
              <a:pathLst>
                <a:path extrusionOk="0" h="9387" w="9385">
                  <a:moveTo>
                    <a:pt x="8497" y="0"/>
                  </a:moveTo>
                  <a:lnTo>
                    <a:pt x="0" y="8497"/>
                  </a:lnTo>
                  <a:lnTo>
                    <a:pt x="888" y="9386"/>
                  </a:lnTo>
                  <a:lnTo>
                    <a:pt x="9385" y="890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6"/>
            <p:cNvSpPr/>
            <p:nvPr/>
          </p:nvSpPr>
          <p:spPr>
            <a:xfrm>
              <a:off x="3250550" y="-1019775"/>
              <a:ext cx="234625" cy="234650"/>
            </a:xfrm>
            <a:custGeom>
              <a:rect b="b" l="l" r="r" t="t"/>
              <a:pathLst>
                <a:path extrusionOk="0" h="9386" w="9385">
                  <a:moveTo>
                    <a:pt x="8497" y="1"/>
                  </a:moveTo>
                  <a:lnTo>
                    <a:pt x="1" y="8496"/>
                  </a:lnTo>
                  <a:lnTo>
                    <a:pt x="888" y="9385"/>
                  </a:lnTo>
                  <a:lnTo>
                    <a:pt x="9385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6"/>
            <p:cNvSpPr/>
            <p:nvPr/>
          </p:nvSpPr>
          <p:spPr>
            <a:xfrm>
              <a:off x="3250525" y="-914300"/>
              <a:ext cx="234625" cy="234675"/>
            </a:xfrm>
            <a:custGeom>
              <a:rect b="b" l="l" r="r" t="t"/>
              <a:pathLst>
                <a:path extrusionOk="0" h="9387" w="9385">
                  <a:moveTo>
                    <a:pt x="8497" y="0"/>
                  </a:moveTo>
                  <a:lnTo>
                    <a:pt x="0" y="8497"/>
                  </a:lnTo>
                  <a:lnTo>
                    <a:pt x="888" y="9386"/>
                  </a:lnTo>
                  <a:lnTo>
                    <a:pt x="9385" y="889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6"/>
            <p:cNvSpPr/>
            <p:nvPr/>
          </p:nvSpPr>
          <p:spPr>
            <a:xfrm>
              <a:off x="3250550" y="-808675"/>
              <a:ext cx="234625" cy="234650"/>
            </a:xfrm>
            <a:custGeom>
              <a:rect b="b" l="l" r="r" t="t"/>
              <a:pathLst>
                <a:path extrusionOk="0" h="9386" w="9385">
                  <a:moveTo>
                    <a:pt x="8497" y="1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6"/>
            <p:cNvSpPr/>
            <p:nvPr/>
          </p:nvSpPr>
          <p:spPr>
            <a:xfrm>
              <a:off x="3250525" y="-703225"/>
              <a:ext cx="234625" cy="234675"/>
            </a:xfrm>
            <a:custGeom>
              <a:rect b="b" l="l" r="r" t="t"/>
              <a:pathLst>
                <a:path extrusionOk="0" h="9387" w="9385">
                  <a:moveTo>
                    <a:pt x="8497" y="1"/>
                  </a:moveTo>
                  <a:lnTo>
                    <a:pt x="0" y="8497"/>
                  </a:lnTo>
                  <a:lnTo>
                    <a:pt x="889" y="9387"/>
                  </a:lnTo>
                  <a:lnTo>
                    <a:pt x="9385" y="890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6"/>
            <p:cNvSpPr/>
            <p:nvPr/>
          </p:nvSpPr>
          <p:spPr>
            <a:xfrm>
              <a:off x="3250550" y="-597575"/>
              <a:ext cx="234625" cy="234625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6"/>
            <p:cNvSpPr/>
            <p:nvPr/>
          </p:nvSpPr>
          <p:spPr>
            <a:xfrm>
              <a:off x="3250550" y="-492050"/>
              <a:ext cx="234625" cy="234675"/>
            </a:xfrm>
            <a:custGeom>
              <a:rect b="b" l="l" r="r" t="t"/>
              <a:pathLst>
                <a:path extrusionOk="0" h="9387" w="9385">
                  <a:moveTo>
                    <a:pt x="8497" y="0"/>
                  </a:moveTo>
                  <a:lnTo>
                    <a:pt x="1" y="8497"/>
                  </a:lnTo>
                  <a:lnTo>
                    <a:pt x="888" y="9386"/>
                  </a:lnTo>
                  <a:lnTo>
                    <a:pt x="9385" y="890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+ Credits">
  <p:cSld name="TITLE_2"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37"/>
          <p:cNvSpPr/>
          <p:nvPr/>
        </p:nvSpPr>
        <p:spPr>
          <a:xfrm>
            <a:off x="193293" y="1003450"/>
            <a:ext cx="8757415" cy="3948371"/>
          </a:xfrm>
          <a:custGeom>
            <a:rect b="b" l="l" r="r" t="t"/>
            <a:pathLst>
              <a:path extrusionOk="0" h="38252" w="66334">
                <a:moveTo>
                  <a:pt x="0" y="1"/>
                </a:moveTo>
                <a:lnTo>
                  <a:pt x="0" y="38251"/>
                </a:lnTo>
                <a:lnTo>
                  <a:pt x="66334" y="38251"/>
                </a:lnTo>
                <a:lnTo>
                  <a:pt x="66334" y="1"/>
                </a:lnTo>
                <a:close/>
              </a:path>
            </a:pathLst>
          </a:custGeom>
          <a:solidFill>
            <a:srgbClr val="C52E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728" name="Google Shape;728;p37"/>
          <p:cNvSpPr txBox="1"/>
          <p:nvPr>
            <p:ph type="ctrTitle"/>
          </p:nvPr>
        </p:nvSpPr>
        <p:spPr>
          <a:xfrm>
            <a:off x="869600" y="1270498"/>
            <a:ext cx="4248900" cy="12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29" name="Google Shape;729;p37"/>
          <p:cNvSpPr txBox="1"/>
          <p:nvPr>
            <p:ph idx="1" type="subTitle"/>
          </p:nvPr>
        </p:nvSpPr>
        <p:spPr>
          <a:xfrm>
            <a:off x="869600" y="2035953"/>
            <a:ext cx="3257700" cy="11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30" name="Google Shape;730;p37"/>
          <p:cNvSpPr/>
          <p:nvPr/>
        </p:nvSpPr>
        <p:spPr>
          <a:xfrm>
            <a:off x="6546386" y="344450"/>
            <a:ext cx="718006" cy="2513022"/>
          </a:xfrm>
          <a:custGeom>
            <a:rect b="b" l="l" r="r" t="t"/>
            <a:pathLst>
              <a:path extrusionOk="0" h="66654" w="19044">
                <a:moveTo>
                  <a:pt x="9522" y="1"/>
                </a:moveTo>
                <a:cubicBezTo>
                  <a:pt x="4263" y="1"/>
                  <a:pt x="1" y="4265"/>
                  <a:pt x="1" y="9522"/>
                </a:cubicBezTo>
                <a:lnTo>
                  <a:pt x="1" y="66654"/>
                </a:lnTo>
                <a:lnTo>
                  <a:pt x="19044" y="66654"/>
                </a:lnTo>
                <a:lnTo>
                  <a:pt x="19044" y="9522"/>
                </a:lnTo>
                <a:cubicBezTo>
                  <a:pt x="19044" y="4263"/>
                  <a:pt x="14781" y="1"/>
                  <a:pt x="9522" y="1"/>
                </a:cubicBezTo>
                <a:close/>
              </a:path>
            </a:pathLst>
          </a:custGeom>
          <a:solidFill>
            <a:srgbClr val="E9B7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37"/>
          <p:cNvSpPr/>
          <p:nvPr/>
        </p:nvSpPr>
        <p:spPr>
          <a:xfrm>
            <a:off x="6228825" y="580273"/>
            <a:ext cx="718006" cy="2513022"/>
          </a:xfrm>
          <a:custGeom>
            <a:rect b="b" l="l" r="r" t="t"/>
            <a:pathLst>
              <a:path extrusionOk="0" h="66654" w="19044">
                <a:moveTo>
                  <a:pt x="9522" y="0"/>
                </a:moveTo>
                <a:cubicBezTo>
                  <a:pt x="4263" y="0"/>
                  <a:pt x="1" y="4263"/>
                  <a:pt x="1" y="9522"/>
                </a:cubicBezTo>
                <a:lnTo>
                  <a:pt x="1" y="66653"/>
                </a:lnTo>
                <a:lnTo>
                  <a:pt x="19043" y="66653"/>
                </a:lnTo>
                <a:lnTo>
                  <a:pt x="19043" y="9522"/>
                </a:lnTo>
                <a:cubicBezTo>
                  <a:pt x="19043" y="4263"/>
                  <a:pt x="14781" y="0"/>
                  <a:pt x="9522" y="0"/>
                </a:cubicBezTo>
                <a:close/>
              </a:path>
            </a:pathLst>
          </a:custGeom>
          <a:solidFill>
            <a:srgbClr val="6C49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37"/>
          <p:cNvSpPr/>
          <p:nvPr/>
        </p:nvSpPr>
        <p:spPr>
          <a:xfrm>
            <a:off x="4000355" y="0"/>
            <a:ext cx="5143618" cy="5143473"/>
          </a:xfrm>
          <a:custGeom>
            <a:rect b="b" l="l" r="r" t="t"/>
            <a:pathLst>
              <a:path extrusionOk="0" h="71094" w="71096">
                <a:moveTo>
                  <a:pt x="71096" y="0"/>
                </a:moveTo>
                <a:lnTo>
                  <a:pt x="1" y="71093"/>
                </a:lnTo>
                <a:lnTo>
                  <a:pt x="71096" y="71093"/>
                </a:lnTo>
                <a:lnTo>
                  <a:pt x="71096" y="0"/>
                </a:lnTo>
                <a:close/>
              </a:path>
            </a:pathLst>
          </a:custGeom>
          <a:solidFill>
            <a:srgbClr val="5EA5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3" name="Google Shape;733;p37"/>
          <p:cNvGrpSpPr/>
          <p:nvPr/>
        </p:nvGrpSpPr>
        <p:grpSpPr>
          <a:xfrm>
            <a:off x="173150" y="501049"/>
            <a:ext cx="1507361" cy="356999"/>
            <a:chOff x="173150" y="501049"/>
            <a:chExt cx="1507361" cy="356999"/>
          </a:xfrm>
        </p:grpSpPr>
        <p:sp>
          <p:nvSpPr>
            <p:cNvPr id="734" name="Google Shape;734;p37"/>
            <p:cNvSpPr/>
            <p:nvPr/>
          </p:nvSpPr>
          <p:spPr>
            <a:xfrm>
              <a:off x="173150" y="726138"/>
              <a:ext cx="137186" cy="131910"/>
            </a:xfrm>
            <a:custGeom>
              <a:rect b="b" l="l" r="r" t="t"/>
              <a:pathLst>
                <a:path extrusionOk="0" h="3075" w="3198">
                  <a:moveTo>
                    <a:pt x="1660" y="1"/>
                  </a:moveTo>
                  <a:cubicBezTo>
                    <a:pt x="1037" y="1"/>
                    <a:pt x="476" y="375"/>
                    <a:pt x="239" y="950"/>
                  </a:cubicBezTo>
                  <a:cubicBezTo>
                    <a:pt x="1" y="1524"/>
                    <a:pt x="132" y="2185"/>
                    <a:pt x="572" y="2624"/>
                  </a:cubicBezTo>
                  <a:cubicBezTo>
                    <a:pt x="867" y="2919"/>
                    <a:pt x="1260" y="3075"/>
                    <a:pt x="1660" y="3075"/>
                  </a:cubicBezTo>
                  <a:cubicBezTo>
                    <a:pt x="1858" y="3075"/>
                    <a:pt x="2057" y="3037"/>
                    <a:pt x="2247" y="2958"/>
                  </a:cubicBezTo>
                  <a:cubicBezTo>
                    <a:pt x="2822" y="2720"/>
                    <a:pt x="3197" y="2159"/>
                    <a:pt x="3197" y="1538"/>
                  </a:cubicBezTo>
                  <a:cubicBezTo>
                    <a:pt x="3197" y="688"/>
                    <a:pt x="2508" y="1"/>
                    <a:pt x="166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7"/>
            <p:cNvSpPr/>
            <p:nvPr/>
          </p:nvSpPr>
          <p:spPr>
            <a:xfrm>
              <a:off x="479874" y="726138"/>
              <a:ext cx="137143" cy="131910"/>
            </a:xfrm>
            <a:custGeom>
              <a:rect b="b" l="l" r="r" t="t"/>
              <a:pathLst>
                <a:path extrusionOk="0" h="3075" w="3197">
                  <a:moveTo>
                    <a:pt x="1658" y="1"/>
                  </a:moveTo>
                  <a:cubicBezTo>
                    <a:pt x="1037" y="1"/>
                    <a:pt x="476" y="375"/>
                    <a:pt x="237" y="950"/>
                  </a:cubicBezTo>
                  <a:cubicBezTo>
                    <a:pt x="0" y="1524"/>
                    <a:pt x="131" y="2185"/>
                    <a:pt x="571" y="2624"/>
                  </a:cubicBezTo>
                  <a:cubicBezTo>
                    <a:pt x="866" y="2919"/>
                    <a:pt x="1260" y="3075"/>
                    <a:pt x="1660" y="3075"/>
                  </a:cubicBezTo>
                  <a:cubicBezTo>
                    <a:pt x="1858" y="3075"/>
                    <a:pt x="2057" y="3037"/>
                    <a:pt x="2247" y="2958"/>
                  </a:cubicBezTo>
                  <a:cubicBezTo>
                    <a:pt x="2821" y="2720"/>
                    <a:pt x="3197" y="2159"/>
                    <a:pt x="3197" y="1538"/>
                  </a:cubicBezTo>
                  <a:cubicBezTo>
                    <a:pt x="3195" y="688"/>
                    <a:pt x="2508" y="1"/>
                    <a:pt x="1658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7"/>
            <p:cNvSpPr/>
            <p:nvPr/>
          </p:nvSpPr>
          <p:spPr>
            <a:xfrm>
              <a:off x="786554" y="726138"/>
              <a:ext cx="137100" cy="131910"/>
            </a:xfrm>
            <a:custGeom>
              <a:rect b="b" l="l" r="r" t="t"/>
              <a:pathLst>
                <a:path extrusionOk="0" h="3075" w="3196">
                  <a:moveTo>
                    <a:pt x="1659" y="1"/>
                  </a:moveTo>
                  <a:cubicBezTo>
                    <a:pt x="1037" y="1"/>
                    <a:pt x="476" y="375"/>
                    <a:pt x="238" y="950"/>
                  </a:cubicBezTo>
                  <a:cubicBezTo>
                    <a:pt x="1" y="1524"/>
                    <a:pt x="132" y="2185"/>
                    <a:pt x="572" y="2624"/>
                  </a:cubicBezTo>
                  <a:cubicBezTo>
                    <a:pt x="866" y="2919"/>
                    <a:pt x="1259" y="3075"/>
                    <a:pt x="1659" y="3075"/>
                  </a:cubicBezTo>
                  <a:cubicBezTo>
                    <a:pt x="1857" y="3075"/>
                    <a:pt x="2057" y="3037"/>
                    <a:pt x="2247" y="2958"/>
                  </a:cubicBezTo>
                  <a:cubicBezTo>
                    <a:pt x="2822" y="2720"/>
                    <a:pt x="3196" y="2159"/>
                    <a:pt x="3196" y="1538"/>
                  </a:cubicBezTo>
                  <a:cubicBezTo>
                    <a:pt x="3196" y="688"/>
                    <a:pt x="2508" y="1"/>
                    <a:pt x="1659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7"/>
            <p:cNvSpPr/>
            <p:nvPr/>
          </p:nvSpPr>
          <p:spPr>
            <a:xfrm>
              <a:off x="1093192" y="726138"/>
              <a:ext cx="137186" cy="131910"/>
            </a:xfrm>
            <a:custGeom>
              <a:rect b="b" l="l" r="r" t="t"/>
              <a:pathLst>
                <a:path extrusionOk="0" h="3075" w="3198">
                  <a:moveTo>
                    <a:pt x="1660" y="1"/>
                  </a:moveTo>
                  <a:cubicBezTo>
                    <a:pt x="1037" y="1"/>
                    <a:pt x="478" y="375"/>
                    <a:pt x="239" y="950"/>
                  </a:cubicBezTo>
                  <a:cubicBezTo>
                    <a:pt x="1" y="1524"/>
                    <a:pt x="133" y="2185"/>
                    <a:pt x="572" y="2624"/>
                  </a:cubicBezTo>
                  <a:cubicBezTo>
                    <a:pt x="867" y="2919"/>
                    <a:pt x="1260" y="3075"/>
                    <a:pt x="1660" y="3075"/>
                  </a:cubicBezTo>
                  <a:cubicBezTo>
                    <a:pt x="1858" y="3075"/>
                    <a:pt x="2058" y="3037"/>
                    <a:pt x="2247" y="2958"/>
                  </a:cubicBezTo>
                  <a:cubicBezTo>
                    <a:pt x="2823" y="2720"/>
                    <a:pt x="3197" y="2159"/>
                    <a:pt x="3197" y="1538"/>
                  </a:cubicBezTo>
                  <a:cubicBezTo>
                    <a:pt x="3197" y="688"/>
                    <a:pt x="2508" y="1"/>
                    <a:pt x="166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7"/>
            <p:cNvSpPr/>
            <p:nvPr/>
          </p:nvSpPr>
          <p:spPr>
            <a:xfrm>
              <a:off x="1399916" y="726138"/>
              <a:ext cx="137143" cy="131910"/>
            </a:xfrm>
            <a:custGeom>
              <a:rect b="b" l="l" r="r" t="t"/>
              <a:pathLst>
                <a:path extrusionOk="0" h="3075" w="3197">
                  <a:moveTo>
                    <a:pt x="1660" y="1"/>
                  </a:moveTo>
                  <a:cubicBezTo>
                    <a:pt x="1037" y="1"/>
                    <a:pt x="476" y="375"/>
                    <a:pt x="239" y="950"/>
                  </a:cubicBezTo>
                  <a:cubicBezTo>
                    <a:pt x="0" y="1524"/>
                    <a:pt x="131" y="2185"/>
                    <a:pt x="572" y="2624"/>
                  </a:cubicBezTo>
                  <a:cubicBezTo>
                    <a:pt x="866" y="2919"/>
                    <a:pt x="1260" y="3075"/>
                    <a:pt x="1660" y="3075"/>
                  </a:cubicBezTo>
                  <a:cubicBezTo>
                    <a:pt x="1858" y="3075"/>
                    <a:pt x="2057" y="3037"/>
                    <a:pt x="2247" y="2958"/>
                  </a:cubicBezTo>
                  <a:cubicBezTo>
                    <a:pt x="2821" y="2720"/>
                    <a:pt x="3197" y="2159"/>
                    <a:pt x="3197" y="1538"/>
                  </a:cubicBezTo>
                  <a:cubicBezTo>
                    <a:pt x="3197" y="688"/>
                    <a:pt x="2508" y="1"/>
                    <a:pt x="166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7"/>
            <p:cNvSpPr/>
            <p:nvPr/>
          </p:nvSpPr>
          <p:spPr>
            <a:xfrm>
              <a:off x="316602" y="501049"/>
              <a:ext cx="137143" cy="131953"/>
            </a:xfrm>
            <a:custGeom>
              <a:rect b="b" l="l" r="r" t="t"/>
              <a:pathLst>
                <a:path extrusionOk="0" h="3076" w="3197">
                  <a:moveTo>
                    <a:pt x="1660" y="0"/>
                  </a:moveTo>
                  <a:cubicBezTo>
                    <a:pt x="1037" y="0"/>
                    <a:pt x="477" y="376"/>
                    <a:pt x="239" y="950"/>
                  </a:cubicBezTo>
                  <a:cubicBezTo>
                    <a:pt x="0" y="1524"/>
                    <a:pt x="133" y="2185"/>
                    <a:pt x="572" y="2625"/>
                  </a:cubicBezTo>
                  <a:cubicBezTo>
                    <a:pt x="866" y="2920"/>
                    <a:pt x="1259" y="3076"/>
                    <a:pt x="1658" y="3076"/>
                  </a:cubicBezTo>
                  <a:cubicBezTo>
                    <a:pt x="1857" y="3076"/>
                    <a:pt x="2057" y="3037"/>
                    <a:pt x="2247" y="2958"/>
                  </a:cubicBezTo>
                  <a:cubicBezTo>
                    <a:pt x="2823" y="2721"/>
                    <a:pt x="3197" y="2160"/>
                    <a:pt x="3197" y="1539"/>
                  </a:cubicBezTo>
                  <a:cubicBezTo>
                    <a:pt x="3197" y="689"/>
                    <a:pt x="2508" y="0"/>
                    <a:pt x="1660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7"/>
            <p:cNvSpPr/>
            <p:nvPr/>
          </p:nvSpPr>
          <p:spPr>
            <a:xfrm>
              <a:off x="623283" y="501049"/>
              <a:ext cx="137186" cy="131953"/>
            </a:xfrm>
            <a:custGeom>
              <a:rect b="b" l="l" r="r" t="t"/>
              <a:pathLst>
                <a:path extrusionOk="0" h="3076" w="3198">
                  <a:moveTo>
                    <a:pt x="1660" y="0"/>
                  </a:moveTo>
                  <a:cubicBezTo>
                    <a:pt x="1037" y="0"/>
                    <a:pt x="476" y="376"/>
                    <a:pt x="239" y="950"/>
                  </a:cubicBezTo>
                  <a:cubicBezTo>
                    <a:pt x="1" y="1524"/>
                    <a:pt x="132" y="2185"/>
                    <a:pt x="572" y="2625"/>
                  </a:cubicBezTo>
                  <a:cubicBezTo>
                    <a:pt x="866" y="2920"/>
                    <a:pt x="1259" y="3076"/>
                    <a:pt x="1659" y="3076"/>
                  </a:cubicBezTo>
                  <a:cubicBezTo>
                    <a:pt x="1857" y="3076"/>
                    <a:pt x="2057" y="3037"/>
                    <a:pt x="2248" y="2958"/>
                  </a:cubicBezTo>
                  <a:cubicBezTo>
                    <a:pt x="2822" y="2721"/>
                    <a:pt x="3197" y="2160"/>
                    <a:pt x="3197" y="1539"/>
                  </a:cubicBezTo>
                  <a:cubicBezTo>
                    <a:pt x="3197" y="689"/>
                    <a:pt x="2508" y="0"/>
                    <a:pt x="1660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7"/>
            <p:cNvSpPr/>
            <p:nvPr/>
          </p:nvSpPr>
          <p:spPr>
            <a:xfrm>
              <a:off x="930007" y="501049"/>
              <a:ext cx="137143" cy="131953"/>
            </a:xfrm>
            <a:custGeom>
              <a:rect b="b" l="l" r="r" t="t"/>
              <a:pathLst>
                <a:path extrusionOk="0" h="3076" w="3197">
                  <a:moveTo>
                    <a:pt x="1658" y="0"/>
                  </a:moveTo>
                  <a:cubicBezTo>
                    <a:pt x="1037" y="0"/>
                    <a:pt x="476" y="376"/>
                    <a:pt x="237" y="950"/>
                  </a:cubicBezTo>
                  <a:cubicBezTo>
                    <a:pt x="0" y="1524"/>
                    <a:pt x="131" y="2185"/>
                    <a:pt x="572" y="2625"/>
                  </a:cubicBezTo>
                  <a:cubicBezTo>
                    <a:pt x="866" y="2920"/>
                    <a:pt x="1259" y="3076"/>
                    <a:pt x="1658" y="3076"/>
                  </a:cubicBezTo>
                  <a:cubicBezTo>
                    <a:pt x="1857" y="3076"/>
                    <a:pt x="2057" y="3037"/>
                    <a:pt x="2247" y="2958"/>
                  </a:cubicBezTo>
                  <a:cubicBezTo>
                    <a:pt x="2821" y="2721"/>
                    <a:pt x="3197" y="2160"/>
                    <a:pt x="3197" y="1539"/>
                  </a:cubicBezTo>
                  <a:cubicBezTo>
                    <a:pt x="3195" y="689"/>
                    <a:pt x="2508" y="0"/>
                    <a:pt x="1658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7"/>
            <p:cNvSpPr/>
            <p:nvPr/>
          </p:nvSpPr>
          <p:spPr>
            <a:xfrm>
              <a:off x="1236687" y="501049"/>
              <a:ext cx="137100" cy="131953"/>
            </a:xfrm>
            <a:custGeom>
              <a:rect b="b" l="l" r="r" t="t"/>
              <a:pathLst>
                <a:path extrusionOk="0" h="3076" w="3196">
                  <a:moveTo>
                    <a:pt x="1659" y="0"/>
                  </a:moveTo>
                  <a:cubicBezTo>
                    <a:pt x="1037" y="0"/>
                    <a:pt x="476" y="376"/>
                    <a:pt x="238" y="950"/>
                  </a:cubicBezTo>
                  <a:cubicBezTo>
                    <a:pt x="1" y="1524"/>
                    <a:pt x="132" y="2185"/>
                    <a:pt x="572" y="2625"/>
                  </a:cubicBezTo>
                  <a:cubicBezTo>
                    <a:pt x="865" y="2920"/>
                    <a:pt x="1258" y="3076"/>
                    <a:pt x="1658" y="3076"/>
                  </a:cubicBezTo>
                  <a:cubicBezTo>
                    <a:pt x="1856" y="3076"/>
                    <a:pt x="2057" y="3037"/>
                    <a:pt x="2248" y="2958"/>
                  </a:cubicBezTo>
                  <a:cubicBezTo>
                    <a:pt x="2822" y="2721"/>
                    <a:pt x="3196" y="2160"/>
                    <a:pt x="3196" y="1539"/>
                  </a:cubicBezTo>
                  <a:cubicBezTo>
                    <a:pt x="3196" y="689"/>
                    <a:pt x="2508" y="0"/>
                    <a:pt x="165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7"/>
            <p:cNvSpPr/>
            <p:nvPr/>
          </p:nvSpPr>
          <p:spPr>
            <a:xfrm>
              <a:off x="1543325" y="501049"/>
              <a:ext cx="137186" cy="131953"/>
            </a:xfrm>
            <a:custGeom>
              <a:rect b="b" l="l" r="r" t="t"/>
              <a:pathLst>
                <a:path extrusionOk="0" h="3076" w="3198">
                  <a:moveTo>
                    <a:pt x="1660" y="0"/>
                  </a:moveTo>
                  <a:cubicBezTo>
                    <a:pt x="1037" y="0"/>
                    <a:pt x="478" y="376"/>
                    <a:pt x="239" y="950"/>
                  </a:cubicBezTo>
                  <a:cubicBezTo>
                    <a:pt x="1" y="1524"/>
                    <a:pt x="133" y="2185"/>
                    <a:pt x="572" y="2625"/>
                  </a:cubicBezTo>
                  <a:cubicBezTo>
                    <a:pt x="866" y="2920"/>
                    <a:pt x="1259" y="3076"/>
                    <a:pt x="1659" y="3076"/>
                  </a:cubicBezTo>
                  <a:cubicBezTo>
                    <a:pt x="1857" y="3076"/>
                    <a:pt x="2057" y="3037"/>
                    <a:pt x="2248" y="2958"/>
                  </a:cubicBezTo>
                  <a:cubicBezTo>
                    <a:pt x="2823" y="2721"/>
                    <a:pt x="3197" y="2160"/>
                    <a:pt x="3197" y="1539"/>
                  </a:cubicBezTo>
                  <a:cubicBezTo>
                    <a:pt x="3197" y="689"/>
                    <a:pt x="2508" y="0"/>
                    <a:pt x="1660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4" name="Google Shape;744;p37"/>
          <p:cNvSpPr txBox="1"/>
          <p:nvPr/>
        </p:nvSpPr>
        <p:spPr>
          <a:xfrm>
            <a:off x="883825" y="3472350"/>
            <a:ext cx="38766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CREDITS: This presentation template was created by </a:t>
            </a:r>
            <a:r>
              <a:rPr lang="en" sz="1200">
                <a:solidFill>
                  <a:schemeClr val="lt2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including icons by </a:t>
            </a:r>
            <a:r>
              <a:rPr lang="en" sz="1200">
                <a:solidFill>
                  <a:schemeClr val="lt2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and infographics &amp; images by </a:t>
            </a:r>
            <a:r>
              <a:rPr lang="en" sz="1200">
                <a:solidFill>
                  <a:schemeClr val="lt2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endParaRPr sz="1200">
              <a:solidFill>
                <a:schemeClr val="l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"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TITLE_1_1"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39"/>
          <p:cNvSpPr/>
          <p:nvPr/>
        </p:nvSpPr>
        <p:spPr>
          <a:xfrm>
            <a:off x="6323925" y="0"/>
            <a:ext cx="2820097" cy="5639834"/>
          </a:xfrm>
          <a:custGeom>
            <a:rect b="b" l="l" r="r" t="t"/>
            <a:pathLst>
              <a:path extrusionOk="0" h="46981" w="23492">
                <a:moveTo>
                  <a:pt x="23491" y="0"/>
                </a:moveTo>
                <a:cubicBezTo>
                  <a:pt x="10539" y="0"/>
                  <a:pt x="0" y="10536"/>
                  <a:pt x="0" y="23490"/>
                </a:cubicBezTo>
                <a:cubicBezTo>
                  <a:pt x="0" y="36443"/>
                  <a:pt x="10539" y="46980"/>
                  <a:pt x="23491" y="46980"/>
                </a:cubicBezTo>
                <a:lnTo>
                  <a:pt x="23491" y="42791"/>
                </a:lnTo>
                <a:cubicBezTo>
                  <a:pt x="12849" y="42791"/>
                  <a:pt x="4191" y="34133"/>
                  <a:pt x="4191" y="23490"/>
                </a:cubicBezTo>
                <a:cubicBezTo>
                  <a:pt x="4191" y="12848"/>
                  <a:pt x="12849" y="4189"/>
                  <a:pt x="23491" y="4189"/>
                </a:cubicBezTo>
                <a:lnTo>
                  <a:pt x="23491" y="0"/>
                </a:lnTo>
                <a:close/>
              </a:path>
            </a:pathLst>
          </a:custGeom>
          <a:solidFill>
            <a:srgbClr val="E9B7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39"/>
          <p:cNvSpPr/>
          <p:nvPr/>
        </p:nvSpPr>
        <p:spPr>
          <a:xfrm rot="-5400000">
            <a:off x="6059285" y="2058837"/>
            <a:ext cx="2056529" cy="4112850"/>
          </a:xfrm>
          <a:custGeom>
            <a:rect b="b" l="l" r="r" t="t"/>
            <a:pathLst>
              <a:path extrusionOk="0" h="51609" w="25805">
                <a:moveTo>
                  <a:pt x="1" y="1"/>
                </a:moveTo>
                <a:lnTo>
                  <a:pt x="1" y="51608"/>
                </a:lnTo>
                <a:cubicBezTo>
                  <a:pt x="14251" y="51608"/>
                  <a:pt x="25804" y="40055"/>
                  <a:pt x="25804" y="25805"/>
                </a:cubicBezTo>
                <a:cubicBezTo>
                  <a:pt x="25804" y="11554"/>
                  <a:pt x="14251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9" name="Google Shape;749;p39"/>
          <p:cNvGrpSpPr/>
          <p:nvPr/>
        </p:nvGrpSpPr>
        <p:grpSpPr>
          <a:xfrm>
            <a:off x="660244" y="4460095"/>
            <a:ext cx="1929101" cy="469809"/>
            <a:chOff x="423350" y="-1313925"/>
            <a:chExt cx="834675" cy="203275"/>
          </a:xfrm>
        </p:grpSpPr>
        <p:sp>
          <p:nvSpPr>
            <p:cNvPr id="750" name="Google Shape;750;p39"/>
            <p:cNvSpPr/>
            <p:nvPr/>
          </p:nvSpPr>
          <p:spPr>
            <a:xfrm>
              <a:off x="423350" y="-1313925"/>
              <a:ext cx="57000" cy="54850"/>
            </a:xfrm>
            <a:custGeom>
              <a:rect b="b" l="l" r="r" t="t"/>
              <a:pathLst>
                <a:path extrusionOk="0" h="2194" w="2280">
                  <a:moveTo>
                    <a:pt x="1184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4" y="2110"/>
                  </a:cubicBezTo>
                  <a:cubicBezTo>
                    <a:pt x="2013" y="1941"/>
                    <a:pt x="2280" y="1540"/>
                    <a:pt x="2280" y="1097"/>
                  </a:cubicBezTo>
                  <a:cubicBezTo>
                    <a:pt x="2280" y="491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9"/>
            <p:cNvSpPr/>
            <p:nvPr/>
          </p:nvSpPr>
          <p:spPr>
            <a:xfrm>
              <a:off x="617225" y="-1313925"/>
              <a:ext cx="57025" cy="54850"/>
            </a:xfrm>
            <a:custGeom>
              <a:rect b="b" l="l" r="r" t="t"/>
              <a:pathLst>
                <a:path extrusionOk="0" h="2194" w="2281">
                  <a:moveTo>
                    <a:pt x="1184" y="0"/>
                  </a:moveTo>
                  <a:cubicBezTo>
                    <a:pt x="741" y="0"/>
                    <a:pt x="340" y="268"/>
                    <a:pt x="171" y="678"/>
                  </a:cubicBezTo>
                  <a:cubicBezTo>
                    <a:pt x="0" y="1087"/>
                    <a:pt x="94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3" y="2110"/>
                  </a:cubicBezTo>
                  <a:cubicBezTo>
                    <a:pt x="2013" y="1941"/>
                    <a:pt x="2281" y="1540"/>
                    <a:pt x="2279" y="1097"/>
                  </a:cubicBezTo>
                  <a:cubicBezTo>
                    <a:pt x="2279" y="492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9"/>
            <p:cNvSpPr/>
            <p:nvPr/>
          </p:nvSpPr>
          <p:spPr>
            <a:xfrm>
              <a:off x="811125" y="-1313925"/>
              <a:ext cx="57000" cy="54850"/>
            </a:xfrm>
            <a:custGeom>
              <a:rect b="b" l="l" r="r" t="t"/>
              <a:pathLst>
                <a:path extrusionOk="0" h="2194" w="2280">
                  <a:moveTo>
                    <a:pt x="1183" y="0"/>
                  </a:moveTo>
                  <a:cubicBezTo>
                    <a:pt x="739" y="0"/>
                    <a:pt x="339" y="268"/>
                    <a:pt x="170" y="678"/>
                  </a:cubicBezTo>
                  <a:cubicBezTo>
                    <a:pt x="0" y="1087"/>
                    <a:pt x="93" y="1559"/>
                    <a:pt x="407" y="1873"/>
                  </a:cubicBezTo>
                  <a:cubicBezTo>
                    <a:pt x="616" y="2083"/>
                    <a:pt x="897" y="2194"/>
                    <a:pt x="1182" y="2194"/>
                  </a:cubicBezTo>
                  <a:cubicBezTo>
                    <a:pt x="1324" y="2194"/>
                    <a:pt x="1466" y="2166"/>
                    <a:pt x="1602" y="2110"/>
                  </a:cubicBezTo>
                  <a:cubicBezTo>
                    <a:pt x="2011" y="1941"/>
                    <a:pt x="2279" y="1540"/>
                    <a:pt x="2279" y="1097"/>
                  </a:cubicBezTo>
                  <a:cubicBezTo>
                    <a:pt x="2279" y="492"/>
                    <a:pt x="1788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9"/>
            <p:cNvSpPr/>
            <p:nvPr/>
          </p:nvSpPr>
          <p:spPr>
            <a:xfrm>
              <a:off x="1004975" y="-1313925"/>
              <a:ext cx="57025" cy="54850"/>
            </a:xfrm>
            <a:custGeom>
              <a:rect b="b" l="l" r="r" t="t"/>
              <a:pathLst>
                <a:path extrusionOk="0" h="2194" w="2281">
                  <a:moveTo>
                    <a:pt x="1183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9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4" y="2194"/>
                    <a:pt x="1467" y="2166"/>
                    <a:pt x="1603" y="2110"/>
                  </a:cubicBezTo>
                  <a:cubicBezTo>
                    <a:pt x="2014" y="1941"/>
                    <a:pt x="2280" y="1540"/>
                    <a:pt x="2280" y="1097"/>
                  </a:cubicBezTo>
                  <a:cubicBezTo>
                    <a:pt x="2280" y="492"/>
                    <a:pt x="1790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9"/>
            <p:cNvSpPr/>
            <p:nvPr/>
          </p:nvSpPr>
          <p:spPr>
            <a:xfrm>
              <a:off x="1201025" y="-1313925"/>
              <a:ext cx="57000" cy="54875"/>
            </a:xfrm>
            <a:custGeom>
              <a:rect b="b" l="l" r="r" t="t"/>
              <a:pathLst>
                <a:path extrusionOk="0" h="2195" w="2280">
                  <a:moveTo>
                    <a:pt x="1097" y="1"/>
                  </a:moveTo>
                  <a:cubicBezTo>
                    <a:pt x="956" y="1"/>
                    <a:pt x="813" y="28"/>
                    <a:pt x="678" y="84"/>
                  </a:cubicBezTo>
                  <a:cubicBezTo>
                    <a:pt x="267" y="254"/>
                    <a:pt x="0" y="654"/>
                    <a:pt x="0" y="1097"/>
                  </a:cubicBezTo>
                  <a:cubicBezTo>
                    <a:pt x="0" y="1702"/>
                    <a:pt x="491" y="2194"/>
                    <a:pt x="1097" y="2194"/>
                  </a:cubicBezTo>
                  <a:cubicBezTo>
                    <a:pt x="1540" y="2194"/>
                    <a:pt x="1941" y="1926"/>
                    <a:pt x="2110" y="1517"/>
                  </a:cubicBezTo>
                  <a:cubicBezTo>
                    <a:pt x="2280" y="1107"/>
                    <a:pt x="2185" y="635"/>
                    <a:pt x="1872" y="321"/>
                  </a:cubicBezTo>
                  <a:cubicBezTo>
                    <a:pt x="1662" y="112"/>
                    <a:pt x="138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9"/>
            <p:cNvSpPr/>
            <p:nvPr/>
          </p:nvSpPr>
          <p:spPr>
            <a:xfrm>
              <a:off x="425525" y="-1165525"/>
              <a:ext cx="54825" cy="54875"/>
            </a:xfrm>
            <a:custGeom>
              <a:rect b="b" l="l" r="r" t="t"/>
              <a:pathLst>
                <a:path extrusionOk="0" h="2195" w="2193">
                  <a:moveTo>
                    <a:pt x="1096" y="1"/>
                  </a:moveTo>
                  <a:cubicBezTo>
                    <a:pt x="491" y="1"/>
                    <a:pt x="0" y="492"/>
                    <a:pt x="0" y="1098"/>
                  </a:cubicBezTo>
                  <a:cubicBezTo>
                    <a:pt x="0" y="1703"/>
                    <a:pt x="491" y="2194"/>
                    <a:pt x="1096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6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9"/>
            <p:cNvSpPr/>
            <p:nvPr/>
          </p:nvSpPr>
          <p:spPr>
            <a:xfrm>
              <a:off x="619400" y="-1165525"/>
              <a:ext cx="54825" cy="54875"/>
            </a:xfrm>
            <a:custGeom>
              <a:rect b="b" l="l" r="r" t="t"/>
              <a:pathLst>
                <a:path extrusionOk="0" h="2195" w="2193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2" y="1703"/>
                    <a:pt x="2192" y="1098"/>
                  </a:cubicBezTo>
                  <a:cubicBezTo>
                    <a:pt x="2192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9"/>
            <p:cNvSpPr/>
            <p:nvPr/>
          </p:nvSpPr>
          <p:spPr>
            <a:xfrm>
              <a:off x="811225" y="-1165550"/>
              <a:ext cx="59000" cy="54850"/>
            </a:xfrm>
            <a:custGeom>
              <a:rect b="b" l="l" r="r" t="t"/>
              <a:pathLst>
                <a:path extrusionOk="0" h="2194" w="2360">
                  <a:moveTo>
                    <a:pt x="1180" y="1"/>
                  </a:moveTo>
                  <a:cubicBezTo>
                    <a:pt x="1122" y="1"/>
                    <a:pt x="1064" y="5"/>
                    <a:pt x="1005" y="15"/>
                  </a:cubicBezTo>
                  <a:cubicBezTo>
                    <a:pt x="407" y="112"/>
                    <a:pt x="1" y="676"/>
                    <a:pt x="98" y="1274"/>
                  </a:cubicBezTo>
                  <a:cubicBezTo>
                    <a:pt x="185" y="1812"/>
                    <a:pt x="650" y="2194"/>
                    <a:pt x="1178" y="2194"/>
                  </a:cubicBezTo>
                  <a:cubicBezTo>
                    <a:pt x="1236" y="2194"/>
                    <a:pt x="1296" y="2189"/>
                    <a:pt x="1355" y="2179"/>
                  </a:cubicBezTo>
                  <a:cubicBezTo>
                    <a:pt x="1953" y="2083"/>
                    <a:pt x="2359" y="1520"/>
                    <a:pt x="2262" y="922"/>
                  </a:cubicBezTo>
                  <a:cubicBezTo>
                    <a:pt x="2175" y="383"/>
                    <a:pt x="1708" y="1"/>
                    <a:pt x="118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9"/>
            <p:cNvSpPr/>
            <p:nvPr/>
          </p:nvSpPr>
          <p:spPr>
            <a:xfrm>
              <a:off x="1004975" y="-1165525"/>
              <a:ext cx="57025" cy="54850"/>
            </a:xfrm>
            <a:custGeom>
              <a:rect b="b" l="l" r="r" t="t"/>
              <a:pathLst>
                <a:path extrusionOk="0" h="2194" w="2281">
                  <a:moveTo>
                    <a:pt x="1183" y="1"/>
                  </a:moveTo>
                  <a:cubicBezTo>
                    <a:pt x="740" y="1"/>
                    <a:pt x="341" y="267"/>
                    <a:pt x="170" y="678"/>
                  </a:cubicBezTo>
                  <a:cubicBezTo>
                    <a:pt x="1" y="1087"/>
                    <a:pt x="95" y="1558"/>
                    <a:pt x="409" y="1872"/>
                  </a:cubicBezTo>
                  <a:cubicBezTo>
                    <a:pt x="619" y="2082"/>
                    <a:pt x="899" y="2194"/>
                    <a:pt x="1185" y="2194"/>
                  </a:cubicBezTo>
                  <a:cubicBezTo>
                    <a:pt x="1326" y="2194"/>
                    <a:pt x="1468" y="2166"/>
                    <a:pt x="1603" y="2110"/>
                  </a:cubicBezTo>
                  <a:cubicBezTo>
                    <a:pt x="2014" y="1940"/>
                    <a:pt x="2280" y="1541"/>
                    <a:pt x="2280" y="1098"/>
                  </a:cubicBezTo>
                  <a:cubicBezTo>
                    <a:pt x="2280" y="491"/>
                    <a:pt x="1790" y="1"/>
                    <a:pt x="118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9"/>
            <p:cNvSpPr/>
            <p:nvPr/>
          </p:nvSpPr>
          <p:spPr>
            <a:xfrm>
              <a:off x="1201025" y="-1165525"/>
              <a:ext cx="54825" cy="54875"/>
            </a:xfrm>
            <a:custGeom>
              <a:rect b="b" l="l" r="r" t="t"/>
              <a:pathLst>
                <a:path extrusionOk="0" h="2195" w="2193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0" name="Google Shape;760;p39"/>
          <p:cNvSpPr/>
          <p:nvPr/>
        </p:nvSpPr>
        <p:spPr>
          <a:xfrm>
            <a:off x="154825" y="0"/>
            <a:ext cx="83450" cy="5143429"/>
          </a:xfrm>
          <a:custGeom>
            <a:rect b="b" l="l" r="r" t="t"/>
            <a:pathLst>
              <a:path extrusionOk="0" h="73559" w="3338">
                <a:moveTo>
                  <a:pt x="1" y="1"/>
                </a:moveTo>
                <a:lnTo>
                  <a:pt x="1" y="73559"/>
                </a:lnTo>
                <a:lnTo>
                  <a:pt x="3337" y="73559"/>
                </a:lnTo>
                <a:lnTo>
                  <a:pt x="3337" y="1"/>
                </a:lnTo>
                <a:close/>
              </a:path>
            </a:pathLst>
          </a:custGeom>
          <a:solidFill>
            <a:srgbClr val="E9B7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39"/>
          <p:cNvSpPr/>
          <p:nvPr/>
        </p:nvSpPr>
        <p:spPr>
          <a:xfrm>
            <a:off x="275050" y="0"/>
            <a:ext cx="205300" cy="5143429"/>
          </a:xfrm>
          <a:custGeom>
            <a:rect b="b" l="l" r="r" t="t"/>
            <a:pathLst>
              <a:path extrusionOk="0" h="73559" w="8212">
                <a:moveTo>
                  <a:pt x="0" y="1"/>
                </a:moveTo>
                <a:lnTo>
                  <a:pt x="0" y="73559"/>
                </a:lnTo>
                <a:lnTo>
                  <a:pt x="8212" y="73559"/>
                </a:lnTo>
                <a:lnTo>
                  <a:pt x="8212" y="1"/>
                </a:lnTo>
                <a:close/>
              </a:path>
            </a:pathLst>
          </a:custGeom>
          <a:solidFill>
            <a:srgbClr val="5EA5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2" name="Google Shape;762;p39"/>
          <p:cNvGrpSpPr/>
          <p:nvPr/>
        </p:nvGrpSpPr>
        <p:grpSpPr>
          <a:xfrm>
            <a:off x="2871035" y="4460095"/>
            <a:ext cx="1929101" cy="469809"/>
            <a:chOff x="423350" y="-1313925"/>
            <a:chExt cx="834675" cy="203275"/>
          </a:xfrm>
        </p:grpSpPr>
        <p:sp>
          <p:nvSpPr>
            <p:cNvPr id="763" name="Google Shape;763;p39"/>
            <p:cNvSpPr/>
            <p:nvPr/>
          </p:nvSpPr>
          <p:spPr>
            <a:xfrm>
              <a:off x="423350" y="-1313925"/>
              <a:ext cx="57000" cy="54850"/>
            </a:xfrm>
            <a:custGeom>
              <a:rect b="b" l="l" r="r" t="t"/>
              <a:pathLst>
                <a:path extrusionOk="0" h="2194" w="2280">
                  <a:moveTo>
                    <a:pt x="1184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4" y="2110"/>
                  </a:cubicBezTo>
                  <a:cubicBezTo>
                    <a:pt x="2013" y="1941"/>
                    <a:pt x="2280" y="1540"/>
                    <a:pt x="2280" y="1097"/>
                  </a:cubicBezTo>
                  <a:cubicBezTo>
                    <a:pt x="2280" y="491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9"/>
            <p:cNvSpPr/>
            <p:nvPr/>
          </p:nvSpPr>
          <p:spPr>
            <a:xfrm>
              <a:off x="617225" y="-1313925"/>
              <a:ext cx="57025" cy="54850"/>
            </a:xfrm>
            <a:custGeom>
              <a:rect b="b" l="l" r="r" t="t"/>
              <a:pathLst>
                <a:path extrusionOk="0" h="2194" w="2281">
                  <a:moveTo>
                    <a:pt x="1184" y="0"/>
                  </a:moveTo>
                  <a:cubicBezTo>
                    <a:pt x="741" y="0"/>
                    <a:pt x="340" y="268"/>
                    <a:pt x="171" y="678"/>
                  </a:cubicBezTo>
                  <a:cubicBezTo>
                    <a:pt x="0" y="1087"/>
                    <a:pt x="94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3" y="2110"/>
                  </a:cubicBezTo>
                  <a:cubicBezTo>
                    <a:pt x="2013" y="1941"/>
                    <a:pt x="2281" y="1540"/>
                    <a:pt x="2279" y="1097"/>
                  </a:cubicBezTo>
                  <a:cubicBezTo>
                    <a:pt x="2279" y="492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9"/>
            <p:cNvSpPr/>
            <p:nvPr/>
          </p:nvSpPr>
          <p:spPr>
            <a:xfrm>
              <a:off x="811125" y="-1313925"/>
              <a:ext cx="57000" cy="54850"/>
            </a:xfrm>
            <a:custGeom>
              <a:rect b="b" l="l" r="r" t="t"/>
              <a:pathLst>
                <a:path extrusionOk="0" h="2194" w="2280">
                  <a:moveTo>
                    <a:pt x="1183" y="0"/>
                  </a:moveTo>
                  <a:cubicBezTo>
                    <a:pt x="739" y="0"/>
                    <a:pt x="339" y="268"/>
                    <a:pt x="170" y="678"/>
                  </a:cubicBezTo>
                  <a:cubicBezTo>
                    <a:pt x="0" y="1087"/>
                    <a:pt x="93" y="1559"/>
                    <a:pt x="407" y="1873"/>
                  </a:cubicBezTo>
                  <a:cubicBezTo>
                    <a:pt x="616" y="2083"/>
                    <a:pt x="897" y="2194"/>
                    <a:pt x="1182" y="2194"/>
                  </a:cubicBezTo>
                  <a:cubicBezTo>
                    <a:pt x="1324" y="2194"/>
                    <a:pt x="1466" y="2166"/>
                    <a:pt x="1602" y="2110"/>
                  </a:cubicBezTo>
                  <a:cubicBezTo>
                    <a:pt x="2011" y="1941"/>
                    <a:pt x="2279" y="1540"/>
                    <a:pt x="2279" y="1097"/>
                  </a:cubicBezTo>
                  <a:cubicBezTo>
                    <a:pt x="2279" y="492"/>
                    <a:pt x="1788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9"/>
            <p:cNvSpPr/>
            <p:nvPr/>
          </p:nvSpPr>
          <p:spPr>
            <a:xfrm>
              <a:off x="1004975" y="-1313925"/>
              <a:ext cx="57025" cy="54850"/>
            </a:xfrm>
            <a:custGeom>
              <a:rect b="b" l="l" r="r" t="t"/>
              <a:pathLst>
                <a:path extrusionOk="0" h="2194" w="2281">
                  <a:moveTo>
                    <a:pt x="1183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9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4" y="2194"/>
                    <a:pt x="1467" y="2166"/>
                    <a:pt x="1603" y="2110"/>
                  </a:cubicBezTo>
                  <a:cubicBezTo>
                    <a:pt x="2014" y="1941"/>
                    <a:pt x="2280" y="1540"/>
                    <a:pt x="2280" y="1097"/>
                  </a:cubicBezTo>
                  <a:cubicBezTo>
                    <a:pt x="2280" y="492"/>
                    <a:pt x="1790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9"/>
            <p:cNvSpPr/>
            <p:nvPr/>
          </p:nvSpPr>
          <p:spPr>
            <a:xfrm>
              <a:off x="1201025" y="-1313925"/>
              <a:ext cx="57000" cy="54875"/>
            </a:xfrm>
            <a:custGeom>
              <a:rect b="b" l="l" r="r" t="t"/>
              <a:pathLst>
                <a:path extrusionOk="0" h="2195" w="2280">
                  <a:moveTo>
                    <a:pt x="1097" y="1"/>
                  </a:moveTo>
                  <a:cubicBezTo>
                    <a:pt x="956" y="1"/>
                    <a:pt x="813" y="28"/>
                    <a:pt x="678" y="84"/>
                  </a:cubicBezTo>
                  <a:cubicBezTo>
                    <a:pt x="267" y="254"/>
                    <a:pt x="0" y="654"/>
                    <a:pt x="0" y="1097"/>
                  </a:cubicBezTo>
                  <a:cubicBezTo>
                    <a:pt x="0" y="1702"/>
                    <a:pt x="491" y="2194"/>
                    <a:pt x="1097" y="2194"/>
                  </a:cubicBezTo>
                  <a:cubicBezTo>
                    <a:pt x="1540" y="2194"/>
                    <a:pt x="1941" y="1926"/>
                    <a:pt x="2110" y="1517"/>
                  </a:cubicBezTo>
                  <a:cubicBezTo>
                    <a:pt x="2280" y="1107"/>
                    <a:pt x="2185" y="635"/>
                    <a:pt x="1872" y="321"/>
                  </a:cubicBezTo>
                  <a:cubicBezTo>
                    <a:pt x="1662" y="112"/>
                    <a:pt x="138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9"/>
            <p:cNvSpPr/>
            <p:nvPr/>
          </p:nvSpPr>
          <p:spPr>
            <a:xfrm>
              <a:off x="425525" y="-1165525"/>
              <a:ext cx="54825" cy="54875"/>
            </a:xfrm>
            <a:custGeom>
              <a:rect b="b" l="l" r="r" t="t"/>
              <a:pathLst>
                <a:path extrusionOk="0" h="2195" w="2193">
                  <a:moveTo>
                    <a:pt x="1096" y="1"/>
                  </a:moveTo>
                  <a:cubicBezTo>
                    <a:pt x="491" y="1"/>
                    <a:pt x="0" y="492"/>
                    <a:pt x="0" y="1098"/>
                  </a:cubicBezTo>
                  <a:cubicBezTo>
                    <a:pt x="0" y="1703"/>
                    <a:pt x="491" y="2194"/>
                    <a:pt x="1096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6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9"/>
            <p:cNvSpPr/>
            <p:nvPr/>
          </p:nvSpPr>
          <p:spPr>
            <a:xfrm>
              <a:off x="619400" y="-1165525"/>
              <a:ext cx="54825" cy="54875"/>
            </a:xfrm>
            <a:custGeom>
              <a:rect b="b" l="l" r="r" t="t"/>
              <a:pathLst>
                <a:path extrusionOk="0" h="2195" w="2193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2" y="1703"/>
                    <a:pt x="2192" y="1098"/>
                  </a:cubicBezTo>
                  <a:cubicBezTo>
                    <a:pt x="2192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9"/>
            <p:cNvSpPr/>
            <p:nvPr/>
          </p:nvSpPr>
          <p:spPr>
            <a:xfrm>
              <a:off x="811225" y="-1165550"/>
              <a:ext cx="59000" cy="54850"/>
            </a:xfrm>
            <a:custGeom>
              <a:rect b="b" l="l" r="r" t="t"/>
              <a:pathLst>
                <a:path extrusionOk="0" h="2194" w="2360">
                  <a:moveTo>
                    <a:pt x="1180" y="1"/>
                  </a:moveTo>
                  <a:cubicBezTo>
                    <a:pt x="1122" y="1"/>
                    <a:pt x="1064" y="5"/>
                    <a:pt x="1005" y="15"/>
                  </a:cubicBezTo>
                  <a:cubicBezTo>
                    <a:pt x="407" y="112"/>
                    <a:pt x="1" y="676"/>
                    <a:pt x="98" y="1274"/>
                  </a:cubicBezTo>
                  <a:cubicBezTo>
                    <a:pt x="185" y="1812"/>
                    <a:pt x="650" y="2194"/>
                    <a:pt x="1178" y="2194"/>
                  </a:cubicBezTo>
                  <a:cubicBezTo>
                    <a:pt x="1236" y="2194"/>
                    <a:pt x="1296" y="2189"/>
                    <a:pt x="1355" y="2179"/>
                  </a:cubicBezTo>
                  <a:cubicBezTo>
                    <a:pt x="1953" y="2083"/>
                    <a:pt x="2359" y="1520"/>
                    <a:pt x="2262" y="922"/>
                  </a:cubicBezTo>
                  <a:cubicBezTo>
                    <a:pt x="2175" y="383"/>
                    <a:pt x="1708" y="1"/>
                    <a:pt x="118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9"/>
            <p:cNvSpPr/>
            <p:nvPr/>
          </p:nvSpPr>
          <p:spPr>
            <a:xfrm>
              <a:off x="1004975" y="-1165525"/>
              <a:ext cx="57025" cy="54850"/>
            </a:xfrm>
            <a:custGeom>
              <a:rect b="b" l="l" r="r" t="t"/>
              <a:pathLst>
                <a:path extrusionOk="0" h="2194" w="2281">
                  <a:moveTo>
                    <a:pt x="1183" y="1"/>
                  </a:moveTo>
                  <a:cubicBezTo>
                    <a:pt x="740" y="1"/>
                    <a:pt x="341" y="267"/>
                    <a:pt x="170" y="678"/>
                  </a:cubicBezTo>
                  <a:cubicBezTo>
                    <a:pt x="1" y="1087"/>
                    <a:pt x="95" y="1558"/>
                    <a:pt x="409" y="1872"/>
                  </a:cubicBezTo>
                  <a:cubicBezTo>
                    <a:pt x="619" y="2082"/>
                    <a:pt x="899" y="2194"/>
                    <a:pt x="1185" y="2194"/>
                  </a:cubicBezTo>
                  <a:cubicBezTo>
                    <a:pt x="1326" y="2194"/>
                    <a:pt x="1468" y="2166"/>
                    <a:pt x="1603" y="2110"/>
                  </a:cubicBezTo>
                  <a:cubicBezTo>
                    <a:pt x="2014" y="1940"/>
                    <a:pt x="2280" y="1541"/>
                    <a:pt x="2280" y="1098"/>
                  </a:cubicBezTo>
                  <a:cubicBezTo>
                    <a:pt x="2280" y="491"/>
                    <a:pt x="1790" y="1"/>
                    <a:pt x="118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9"/>
            <p:cNvSpPr/>
            <p:nvPr/>
          </p:nvSpPr>
          <p:spPr>
            <a:xfrm>
              <a:off x="1201025" y="-1165525"/>
              <a:ext cx="54825" cy="54875"/>
            </a:xfrm>
            <a:custGeom>
              <a:rect b="b" l="l" r="r" t="t"/>
              <a:pathLst>
                <a:path extrusionOk="0" h="2195" w="2193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TITLE_ONLY_1_2"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oogle Shape;774;p40"/>
          <p:cNvGrpSpPr/>
          <p:nvPr/>
        </p:nvGrpSpPr>
        <p:grpSpPr>
          <a:xfrm>
            <a:off x="5884980" y="1559397"/>
            <a:ext cx="3213109" cy="3571946"/>
            <a:chOff x="5884980" y="1559397"/>
            <a:chExt cx="3213109" cy="3571946"/>
          </a:xfrm>
        </p:grpSpPr>
        <p:sp>
          <p:nvSpPr>
            <p:cNvPr id="775" name="Google Shape;775;p40"/>
            <p:cNvSpPr/>
            <p:nvPr/>
          </p:nvSpPr>
          <p:spPr>
            <a:xfrm>
              <a:off x="8134371" y="1559397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7"/>
                  </a:cubicBezTo>
                  <a:cubicBezTo>
                    <a:pt x="401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0"/>
            <p:cNvSpPr/>
            <p:nvPr/>
          </p:nvSpPr>
          <p:spPr>
            <a:xfrm>
              <a:off x="8582510" y="1559397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7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0"/>
            <p:cNvSpPr/>
            <p:nvPr/>
          </p:nvSpPr>
          <p:spPr>
            <a:xfrm>
              <a:off x="9030557" y="1559397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7"/>
                  </a:cubicBezTo>
                  <a:cubicBezTo>
                    <a:pt x="402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0"/>
            <p:cNvSpPr/>
            <p:nvPr/>
          </p:nvSpPr>
          <p:spPr>
            <a:xfrm>
              <a:off x="8134371" y="1942644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3" y="1352"/>
                    <a:pt x="585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0"/>
            <p:cNvSpPr/>
            <p:nvPr/>
          </p:nvSpPr>
          <p:spPr>
            <a:xfrm>
              <a:off x="8582510" y="1942644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0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0"/>
            <p:cNvSpPr/>
            <p:nvPr/>
          </p:nvSpPr>
          <p:spPr>
            <a:xfrm>
              <a:off x="9030557" y="1942644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3" y="1352"/>
                    <a:pt x="586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0"/>
            <p:cNvSpPr/>
            <p:nvPr/>
          </p:nvSpPr>
          <p:spPr>
            <a:xfrm>
              <a:off x="8134371" y="232580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2" y="1353"/>
                    <a:pt x="584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0"/>
            <p:cNvSpPr/>
            <p:nvPr/>
          </p:nvSpPr>
          <p:spPr>
            <a:xfrm>
              <a:off x="8582510" y="232580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0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0"/>
            <p:cNvSpPr/>
            <p:nvPr/>
          </p:nvSpPr>
          <p:spPr>
            <a:xfrm>
              <a:off x="9030557" y="2325800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3" y="1353"/>
                    <a:pt x="585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0"/>
            <p:cNvSpPr/>
            <p:nvPr/>
          </p:nvSpPr>
          <p:spPr>
            <a:xfrm>
              <a:off x="8134371" y="270904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2" y="1352"/>
                    <a:pt x="585" y="1425"/>
                    <a:pt x="770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0"/>
            <p:cNvSpPr/>
            <p:nvPr/>
          </p:nvSpPr>
          <p:spPr>
            <a:xfrm>
              <a:off x="8582510" y="270904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0"/>
            <p:cNvSpPr/>
            <p:nvPr/>
          </p:nvSpPr>
          <p:spPr>
            <a:xfrm>
              <a:off x="9030557" y="2709047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2" y="1352"/>
                    <a:pt x="585" y="1425"/>
                    <a:pt x="771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0"/>
            <p:cNvSpPr/>
            <p:nvPr/>
          </p:nvSpPr>
          <p:spPr>
            <a:xfrm>
              <a:off x="8134371" y="309220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1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0"/>
            <p:cNvSpPr/>
            <p:nvPr/>
          </p:nvSpPr>
          <p:spPr>
            <a:xfrm>
              <a:off x="8582510" y="309220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8"/>
                    <a:pt x="1041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0"/>
            <p:cNvSpPr/>
            <p:nvPr/>
          </p:nvSpPr>
          <p:spPr>
            <a:xfrm>
              <a:off x="9030557" y="3092203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2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0"/>
            <p:cNvSpPr/>
            <p:nvPr/>
          </p:nvSpPr>
          <p:spPr>
            <a:xfrm>
              <a:off x="8108961" y="1573423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40"/>
                  </a:cubicBezTo>
                  <a:cubicBezTo>
                    <a:pt x="1" y="705"/>
                    <a:pt x="61" y="1013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0"/>
            <p:cNvSpPr/>
            <p:nvPr/>
          </p:nvSpPr>
          <p:spPr>
            <a:xfrm>
              <a:off x="8557054" y="1573423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0" y="439"/>
                  </a:cubicBezTo>
                  <a:cubicBezTo>
                    <a:pt x="0" y="705"/>
                    <a:pt x="60" y="1012"/>
                    <a:pt x="265" y="1216"/>
                  </a:cubicBezTo>
                  <a:cubicBezTo>
                    <a:pt x="401" y="1352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0"/>
            <p:cNvSpPr/>
            <p:nvPr/>
          </p:nvSpPr>
          <p:spPr>
            <a:xfrm>
              <a:off x="9005147" y="1573423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5"/>
                    <a:pt x="61" y="1013"/>
                    <a:pt x="264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0"/>
            <p:cNvSpPr/>
            <p:nvPr/>
          </p:nvSpPr>
          <p:spPr>
            <a:xfrm>
              <a:off x="8108961" y="195657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0"/>
            <p:cNvSpPr/>
            <p:nvPr/>
          </p:nvSpPr>
          <p:spPr>
            <a:xfrm>
              <a:off x="8557054" y="195657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0" y="441"/>
                  </a:cubicBezTo>
                  <a:cubicBezTo>
                    <a:pt x="0" y="707"/>
                    <a:pt x="60" y="1013"/>
                    <a:pt x="265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7" y="1262"/>
                    <a:pt x="1481" y="1002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0"/>
            <p:cNvSpPr/>
            <p:nvPr/>
          </p:nvSpPr>
          <p:spPr>
            <a:xfrm>
              <a:off x="9005147" y="1956579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0" y="174"/>
                    <a:pt x="110" y="441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0"/>
            <p:cNvSpPr/>
            <p:nvPr/>
          </p:nvSpPr>
          <p:spPr>
            <a:xfrm>
              <a:off x="8108961" y="23398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0" y="174"/>
                    <a:pt x="111" y="440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0"/>
            <p:cNvSpPr/>
            <p:nvPr/>
          </p:nvSpPr>
          <p:spPr>
            <a:xfrm>
              <a:off x="8557054" y="23398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0" y="440"/>
                  </a:cubicBezTo>
                  <a:cubicBezTo>
                    <a:pt x="0" y="705"/>
                    <a:pt x="60" y="1013"/>
                    <a:pt x="265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0"/>
            <p:cNvSpPr/>
            <p:nvPr/>
          </p:nvSpPr>
          <p:spPr>
            <a:xfrm>
              <a:off x="9005147" y="2339826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0"/>
            <p:cNvSpPr/>
            <p:nvPr/>
          </p:nvSpPr>
          <p:spPr>
            <a:xfrm>
              <a:off x="8109052" y="2722799"/>
              <a:ext cx="69809" cy="64982"/>
            </a:xfrm>
            <a:custGeom>
              <a:rect b="b" l="l" r="r" t="t"/>
              <a:pathLst>
                <a:path extrusionOk="0" h="1427" w="1533">
                  <a:moveTo>
                    <a:pt x="769" y="1"/>
                  </a:moveTo>
                  <a:cubicBezTo>
                    <a:pt x="731" y="1"/>
                    <a:pt x="692" y="4"/>
                    <a:pt x="654" y="10"/>
                  </a:cubicBezTo>
                  <a:cubicBezTo>
                    <a:pt x="265" y="72"/>
                    <a:pt x="0" y="439"/>
                    <a:pt x="63" y="827"/>
                  </a:cubicBezTo>
                  <a:cubicBezTo>
                    <a:pt x="120" y="1178"/>
                    <a:pt x="423" y="1427"/>
                    <a:pt x="767" y="1427"/>
                  </a:cubicBezTo>
                  <a:cubicBezTo>
                    <a:pt x="805" y="1427"/>
                    <a:pt x="842" y="1424"/>
                    <a:pt x="881" y="1418"/>
                  </a:cubicBezTo>
                  <a:cubicBezTo>
                    <a:pt x="1269" y="1354"/>
                    <a:pt x="1533" y="989"/>
                    <a:pt x="1471" y="601"/>
                  </a:cubicBezTo>
                  <a:cubicBezTo>
                    <a:pt x="1414" y="251"/>
                    <a:pt x="1112" y="1"/>
                    <a:pt x="769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0"/>
            <p:cNvSpPr/>
            <p:nvPr/>
          </p:nvSpPr>
          <p:spPr>
            <a:xfrm>
              <a:off x="8559331" y="2723437"/>
              <a:ext cx="65346" cy="64936"/>
            </a:xfrm>
            <a:custGeom>
              <a:rect b="b" l="l" r="r" t="t"/>
              <a:pathLst>
                <a:path extrusionOk="0" h="1426" w="1435">
                  <a:moveTo>
                    <a:pt x="715" y="1"/>
                  </a:moveTo>
                  <a:cubicBezTo>
                    <a:pt x="713" y="1"/>
                    <a:pt x="712" y="1"/>
                    <a:pt x="710" y="1"/>
                  </a:cubicBezTo>
                  <a:cubicBezTo>
                    <a:pt x="317" y="5"/>
                    <a:pt x="0" y="327"/>
                    <a:pt x="5" y="721"/>
                  </a:cubicBezTo>
                  <a:cubicBezTo>
                    <a:pt x="9" y="1111"/>
                    <a:pt x="327" y="1426"/>
                    <a:pt x="716" y="1426"/>
                  </a:cubicBezTo>
                  <a:cubicBezTo>
                    <a:pt x="719" y="1426"/>
                    <a:pt x="722" y="1426"/>
                    <a:pt x="724" y="1426"/>
                  </a:cubicBezTo>
                  <a:cubicBezTo>
                    <a:pt x="1118" y="1423"/>
                    <a:pt x="1434" y="1100"/>
                    <a:pt x="1430" y="707"/>
                  </a:cubicBezTo>
                  <a:cubicBezTo>
                    <a:pt x="1425" y="315"/>
                    <a:pt x="1107" y="1"/>
                    <a:pt x="715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0"/>
            <p:cNvSpPr/>
            <p:nvPr/>
          </p:nvSpPr>
          <p:spPr>
            <a:xfrm>
              <a:off x="9007697" y="2722981"/>
              <a:ext cx="64982" cy="64936"/>
            </a:xfrm>
            <a:custGeom>
              <a:rect b="b" l="l" r="r" t="t"/>
              <a:pathLst>
                <a:path extrusionOk="0" h="1426" w="1427">
                  <a:moveTo>
                    <a:pt x="713" y="0"/>
                  </a:moveTo>
                  <a:cubicBezTo>
                    <a:pt x="319" y="0"/>
                    <a:pt x="1" y="320"/>
                    <a:pt x="1" y="713"/>
                  </a:cubicBezTo>
                  <a:cubicBezTo>
                    <a:pt x="1" y="1107"/>
                    <a:pt x="319" y="1425"/>
                    <a:pt x="713" y="1425"/>
                  </a:cubicBezTo>
                  <a:cubicBezTo>
                    <a:pt x="1107" y="1425"/>
                    <a:pt x="1426" y="1107"/>
                    <a:pt x="1426" y="713"/>
                  </a:cubicBezTo>
                  <a:cubicBezTo>
                    <a:pt x="1426" y="320"/>
                    <a:pt x="1107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0"/>
            <p:cNvSpPr/>
            <p:nvPr/>
          </p:nvSpPr>
          <p:spPr>
            <a:xfrm>
              <a:off x="8109097" y="3106001"/>
              <a:ext cx="69763" cy="64982"/>
            </a:xfrm>
            <a:custGeom>
              <a:rect b="b" l="l" r="r" t="t"/>
              <a:pathLst>
                <a:path extrusionOk="0" h="1427" w="1532">
                  <a:moveTo>
                    <a:pt x="766" y="0"/>
                  </a:moveTo>
                  <a:cubicBezTo>
                    <a:pt x="729" y="0"/>
                    <a:pt x="691" y="3"/>
                    <a:pt x="653" y="9"/>
                  </a:cubicBezTo>
                  <a:cubicBezTo>
                    <a:pt x="264" y="73"/>
                    <a:pt x="1" y="438"/>
                    <a:pt x="62" y="827"/>
                  </a:cubicBezTo>
                  <a:cubicBezTo>
                    <a:pt x="119" y="1177"/>
                    <a:pt x="421" y="1426"/>
                    <a:pt x="764" y="1426"/>
                  </a:cubicBezTo>
                  <a:cubicBezTo>
                    <a:pt x="802" y="1426"/>
                    <a:pt x="841" y="1423"/>
                    <a:pt x="880" y="1417"/>
                  </a:cubicBezTo>
                  <a:cubicBezTo>
                    <a:pt x="1268" y="1354"/>
                    <a:pt x="1532" y="988"/>
                    <a:pt x="1470" y="600"/>
                  </a:cubicBezTo>
                  <a:cubicBezTo>
                    <a:pt x="1413" y="249"/>
                    <a:pt x="1110" y="0"/>
                    <a:pt x="766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0"/>
            <p:cNvSpPr/>
            <p:nvPr/>
          </p:nvSpPr>
          <p:spPr>
            <a:xfrm>
              <a:off x="8559331" y="3106684"/>
              <a:ext cx="65255" cy="64936"/>
            </a:xfrm>
            <a:custGeom>
              <a:rect b="b" l="l" r="r" t="t"/>
              <a:pathLst>
                <a:path extrusionOk="0" h="1426" w="1433">
                  <a:moveTo>
                    <a:pt x="718" y="0"/>
                  </a:moveTo>
                  <a:cubicBezTo>
                    <a:pt x="715" y="0"/>
                    <a:pt x="712" y="0"/>
                    <a:pt x="710" y="0"/>
                  </a:cubicBezTo>
                  <a:cubicBezTo>
                    <a:pt x="317" y="3"/>
                    <a:pt x="0" y="326"/>
                    <a:pt x="5" y="720"/>
                  </a:cubicBezTo>
                  <a:cubicBezTo>
                    <a:pt x="7" y="1112"/>
                    <a:pt x="327" y="1426"/>
                    <a:pt x="719" y="1426"/>
                  </a:cubicBezTo>
                  <a:cubicBezTo>
                    <a:pt x="721" y="1426"/>
                    <a:pt x="723" y="1426"/>
                    <a:pt x="724" y="1425"/>
                  </a:cubicBezTo>
                  <a:cubicBezTo>
                    <a:pt x="1118" y="1421"/>
                    <a:pt x="1433" y="1099"/>
                    <a:pt x="1430" y="706"/>
                  </a:cubicBezTo>
                  <a:cubicBezTo>
                    <a:pt x="1425" y="315"/>
                    <a:pt x="1107" y="0"/>
                    <a:pt x="718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0"/>
            <p:cNvSpPr/>
            <p:nvPr/>
          </p:nvSpPr>
          <p:spPr>
            <a:xfrm>
              <a:off x="9007697" y="3106183"/>
              <a:ext cx="64982" cy="64982"/>
            </a:xfrm>
            <a:custGeom>
              <a:rect b="b" l="l" r="r" t="t"/>
              <a:pathLst>
                <a:path extrusionOk="0" h="1427" w="1427">
                  <a:moveTo>
                    <a:pt x="713" y="1"/>
                  </a:moveTo>
                  <a:cubicBezTo>
                    <a:pt x="319" y="1"/>
                    <a:pt x="1" y="320"/>
                    <a:pt x="1" y="714"/>
                  </a:cubicBezTo>
                  <a:cubicBezTo>
                    <a:pt x="1" y="1107"/>
                    <a:pt x="319" y="1426"/>
                    <a:pt x="713" y="1426"/>
                  </a:cubicBezTo>
                  <a:cubicBezTo>
                    <a:pt x="1107" y="1426"/>
                    <a:pt x="1426" y="1107"/>
                    <a:pt x="1426" y="714"/>
                  </a:cubicBezTo>
                  <a:cubicBezTo>
                    <a:pt x="1426" y="320"/>
                    <a:pt x="1107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0"/>
            <p:cNvSpPr/>
            <p:nvPr/>
          </p:nvSpPr>
          <p:spPr>
            <a:xfrm>
              <a:off x="8134371" y="351912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7"/>
                  </a:cubicBezTo>
                  <a:cubicBezTo>
                    <a:pt x="401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0"/>
            <p:cNvSpPr/>
            <p:nvPr/>
          </p:nvSpPr>
          <p:spPr>
            <a:xfrm>
              <a:off x="8582510" y="351912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7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0"/>
            <p:cNvSpPr/>
            <p:nvPr/>
          </p:nvSpPr>
          <p:spPr>
            <a:xfrm>
              <a:off x="9030557" y="3519120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7"/>
                  </a:cubicBezTo>
                  <a:cubicBezTo>
                    <a:pt x="402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0"/>
            <p:cNvSpPr/>
            <p:nvPr/>
          </p:nvSpPr>
          <p:spPr>
            <a:xfrm>
              <a:off x="8134371" y="390236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3" y="1352"/>
                    <a:pt x="585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0"/>
            <p:cNvSpPr/>
            <p:nvPr/>
          </p:nvSpPr>
          <p:spPr>
            <a:xfrm>
              <a:off x="8582510" y="390236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0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0"/>
            <p:cNvSpPr/>
            <p:nvPr/>
          </p:nvSpPr>
          <p:spPr>
            <a:xfrm>
              <a:off x="9030557" y="3902367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3" y="1352"/>
                    <a:pt x="586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0"/>
            <p:cNvSpPr/>
            <p:nvPr/>
          </p:nvSpPr>
          <p:spPr>
            <a:xfrm>
              <a:off x="8134371" y="428552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2" y="1353"/>
                    <a:pt x="584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0"/>
            <p:cNvSpPr/>
            <p:nvPr/>
          </p:nvSpPr>
          <p:spPr>
            <a:xfrm>
              <a:off x="8582510" y="428552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0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0"/>
            <p:cNvSpPr/>
            <p:nvPr/>
          </p:nvSpPr>
          <p:spPr>
            <a:xfrm>
              <a:off x="9030557" y="4285523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3" y="1353"/>
                    <a:pt x="585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0"/>
            <p:cNvSpPr/>
            <p:nvPr/>
          </p:nvSpPr>
          <p:spPr>
            <a:xfrm>
              <a:off x="8134371" y="4668770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2" y="1352"/>
                    <a:pt x="585" y="1425"/>
                    <a:pt x="770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0"/>
            <p:cNvSpPr/>
            <p:nvPr/>
          </p:nvSpPr>
          <p:spPr>
            <a:xfrm>
              <a:off x="8582510" y="4668770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0"/>
            <p:cNvSpPr/>
            <p:nvPr/>
          </p:nvSpPr>
          <p:spPr>
            <a:xfrm>
              <a:off x="9030557" y="4668770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2" y="1352"/>
                    <a:pt x="585" y="1425"/>
                    <a:pt x="771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0"/>
            <p:cNvSpPr/>
            <p:nvPr/>
          </p:nvSpPr>
          <p:spPr>
            <a:xfrm>
              <a:off x="8134371" y="50519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1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0"/>
            <p:cNvSpPr/>
            <p:nvPr/>
          </p:nvSpPr>
          <p:spPr>
            <a:xfrm>
              <a:off x="8582510" y="50519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8"/>
                    <a:pt x="1041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0"/>
            <p:cNvSpPr/>
            <p:nvPr/>
          </p:nvSpPr>
          <p:spPr>
            <a:xfrm>
              <a:off x="9030557" y="5051926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2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0"/>
            <p:cNvSpPr/>
            <p:nvPr/>
          </p:nvSpPr>
          <p:spPr>
            <a:xfrm>
              <a:off x="8108961" y="3533146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40"/>
                  </a:cubicBezTo>
                  <a:cubicBezTo>
                    <a:pt x="1" y="705"/>
                    <a:pt x="61" y="1013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0"/>
            <p:cNvSpPr/>
            <p:nvPr/>
          </p:nvSpPr>
          <p:spPr>
            <a:xfrm>
              <a:off x="8557054" y="3533146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0" y="439"/>
                  </a:cubicBezTo>
                  <a:cubicBezTo>
                    <a:pt x="0" y="705"/>
                    <a:pt x="60" y="1012"/>
                    <a:pt x="265" y="1216"/>
                  </a:cubicBezTo>
                  <a:cubicBezTo>
                    <a:pt x="401" y="1352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0"/>
            <p:cNvSpPr/>
            <p:nvPr/>
          </p:nvSpPr>
          <p:spPr>
            <a:xfrm>
              <a:off x="9005147" y="3533146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5"/>
                    <a:pt x="61" y="1013"/>
                    <a:pt x="264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0"/>
            <p:cNvSpPr/>
            <p:nvPr/>
          </p:nvSpPr>
          <p:spPr>
            <a:xfrm>
              <a:off x="8108961" y="3916302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0"/>
            <p:cNvSpPr/>
            <p:nvPr/>
          </p:nvSpPr>
          <p:spPr>
            <a:xfrm>
              <a:off x="8557054" y="3916302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0" y="441"/>
                  </a:cubicBezTo>
                  <a:cubicBezTo>
                    <a:pt x="0" y="707"/>
                    <a:pt x="60" y="1013"/>
                    <a:pt x="265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7" y="1262"/>
                    <a:pt x="1481" y="1002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0"/>
            <p:cNvSpPr/>
            <p:nvPr/>
          </p:nvSpPr>
          <p:spPr>
            <a:xfrm>
              <a:off x="9005147" y="3916302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0" y="174"/>
                    <a:pt x="110" y="441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0"/>
            <p:cNvSpPr/>
            <p:nvPr/>
          </p:nvSpPr>
          <p:spPr>
            <a:xfrm>
              <a:off x="8108961" y="429954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0" y="174"/>
                    <a:pt x="111" y="440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0"/>
            <p:cNvSpPr/>
            <p:nvPr/>
          </p:nvSpPr>
          <p:spPr>
            <a:xfrm>
              <a:off x="8557054" y="429954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0" y="440"/>
                  </a:cubicBezTo>
                  <a:cubicBezTo>
                    <a:pt x="0" y="705"/>
                    <a:pt x="60" y="1013"/>
                    <a:pt x="265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0"/>
            <p:cNvSpPr/>
            <p:nvPr/>
          </p:nvSpPr>
          <p:spPr>
            <a:xfrm>
              <a:off x="9005147" y="4299549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0"/>
            <p:cNvSpPr/>
            <p:nvPr/>
          </p:nvSpPr>
          <p:spPr>
            <a:xfrm>
              <a:off x="8109052" y="4682522"/>
              <a:ext cx="69809" cy="64982"/>
            </a:xfrm>
            <a:custGeom>
              <a:rect b="b" l="l" r="r" t="t"/>
              <a:pathLst>
                <a:path extrusionOk="0" h="1427" w="1533">
                  <a:moveTo>
                    <a:pt x="769" y="1"/>
                  </a:moveTo>
                  <a:cubicBezTo>
                    <a:pt x="731" y="1"/>
                    <a:pt x="692" y="4"/>
                    <a:pt x="654" y="10"/>
                  </a:cubicBezTo>
                  <a:cubicBezTo>
                    <a:pt x="265" y="72"/>
                    <a:pt x="0" y="439"/>
                    <a:pt x="63" y="827"/>
                  </a:cubicBezTo>
                  <a:cubicBezTo>
                    <a:pt x="120" y="1178"/>
                    <a:pt x="423" y="1427"/>
                    <a:pt x="767" y="1427"/>
                  </a:cubicBezTo>
                  <a:cubicBezTo>
                    <a:pt x="805" y="1427"/>
                    <a:pt x="842" y="1424"/>
                    <a:pt x="881" y="1418"/>
                  </a:cubicBezTo>
                  <a:cubicBezTo>
                    <a:pt x="1269" y="1354"/>
                    <a:pt x="1533" y="989"/>
                    <a:pt x="1471" y="601"/>
                  </a:cubicBezTo>
                  <a:cubicBezTo>
                    <a:pt x="1414" y="251"/>
                    <a:pt x="1112" y="1"/>
                    <a:pt x="769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0"/>
            <p:cNvSpPr/>
            <p:nvPr/>
          </p:nvSpPr>
          <p:spPr>
            <a:xfrm>
              <a:off x="8559331" y="4683160"/>
              <a:ext cx="65346" cy="64936"/>
            </a:xfrm>
            <a:custGeom>
              <a:rect b="b" l="l" r="r" t="t"/>
              <a:pathLst>
                <a:path extrusionOk="0" h="1426" w="1435">
                  <a:moveTo>
                    <a:pt x="715" y="1"/>
                  </a:moveTo>
                  <a:cubicBezTo>
                    <a:pt x="713" y="1"/>
                    <a:pt x="712" y="1"/>
                    <a:pt x="710" y="1"/>
                  </a:cubicBezTo>
                  <a:cubicBezTo>
                    <a:pt x="317" y="5"/>
                    <a:pt x="0" y="327"/>
                    <a:pt x="5" y="721"/>
                  </a:cubicBezTo>
                  <a:cubicBezTo>
                    <a:pt x="9" y="1111"/>
                    <a:pt x="327" y="1426"/>
                    <a:pt x="716" y="1426"/>
                  </a:cubicBezTo>
                  <a:cubicBezTo>
                    <a:pt x="719" y="1426"/>
                    <a:pt x="722" y="1426"/>
                    <a:pt x="724" y="1426"/>
                  </a:cubicBezTo>
                  <a:cubicBezTo>
                    <a:pt x="1118" y="1423"/>
                    <a:pt x="1434" y="1100"/>
                    <a:pt x="1430" y="707"/>
                  </a:cubicBezTo>
                  <a:cubicBezTo>
                    <a:pt x="1425" y="315"/>
                    <a:pt x="1107" y="1"/>
                    <a:pt x="715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0"/>
            <p:cNvSpPr/>
            <p:nvPr/>
          </p:nvSpPr>
          <p:spPr>
            <a:xfrm>
              <a:off x="9007697" y="4682704"/>
              <a:ext cx="64982" cy="64936"/>
            </a:xfrm>
            <a:custGeom>
              <a:rect b="b" l="l" r="r" t="t"/>
              <a:pathLst>
                <a:path extrusionOk="0" h="1426" w="1427">
                  <a:moveTo>
                    <a:pt x="713" y="0"/>
                  </a:moveTo>
                  <a:cubicBezTo>
                    <a:pt x="319" y="0"/>
                    <a:pt x="1" y="320"/>
                    <a:pt x="1" y="713"/>
                  </a:cubicBezTo>
                  <a:cubicBezTo>
                    <a:pt x="1" y="1107"/>
                    <a:pt x="319" y="1425"/>
                    <a:pt x="713" y="1425"/>
                  </a:cubicBezTo>
                  <a:cubicBezTo>
                    <a:pt x="1107" y="1425"/>
                    <a:pt x="1426" y="1107"/>
                    <a:pt x="1426" y="713"/>
                  </a:cubicBezTo>
                  <a:cubicBezTo>
                    <a:pt x="1426" y="320"/>
                    <a:pt x="1107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0"/>
            <p:cNvSpPr/>
            <p:nvPr/>
          </p:nvSpPr>
          <p:spPr>
            <a:xfrm>
              <a:off x="8109097" y="5065724"/>
              <a:ext cx="69763" cy="64982"/>
            </a:xfrm>
            <a:custGeom>
              <a:rect b="b" l="l" r="r" t="t"/>
              <a:pathLst>
                <a:path extrusionOk="0" h="1427" w="1532">
                  <a:moveTo>
                    <a:pt x="766" y="0"/>
                  </a:moveTo>
                  <a:cubicBezTo>
                    <a:pt x="729" y="0"/>
                    <a:pt x="691" y="3"/>
                    <a:pt x="653" y="9"/>
                  </a:cubicBezTo>
                  <a:cubicBezTo>
                    <a:pt x="264" y="73"/>
                    <a:pt x="1" y="438"/>
                    <a:pt x="62" y="827"/>
                  </a:cubicBezTo>
                  <a:cubicBezTo>
                    <a:pt x="119" y="1177"/>
                    <a:pt x="421" y="1426"/>
                    <a:pt x="764" y="1426"/>
                  </a:cubicBezTo>
                  <a:cubicBezTo>
                    <a:pt x="802" y="1426"/>
                    <a:pt x="841" y="1423"/>
                    <a:pt x="880" y="1417"/>
                  </a:cubicBezTo>
                  <a:cubicBezTo>
                    <a:pt x="1268" y="1354"/>
                    <a:pt x="1532" y="988"/>
                    <a:pt x="1470" y="600"/>
                  </a:cubicBezTo>
                  <a:cubicBezTo>
                    <a:pt x="1413" y="249"/>
                    <a:pt x="1110" y="0"/>
                    <a:pt x="766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0"/>
            <p:cNvSpPr/>
            <p:nvPr/>
          </p:nvSpPr>
          <p:spPr>
            <a:xfrm>
              <a:off x="8559331" y="5066407"/>
              <a:ext cx="65255" cy="64936"/>
            </a:xfrm>
            <a:custGeom>
              <a:rect b="b" l="l" r="r" t="t"/>
              <a:pathLst>
                <a:path extrusionOk="0" h="1426" w="1433">
                  <a:moveTo>
                    <a:pt x="718" y="0"/>
                  </a:moveTo>
                  <a:cubicBezTo>
                    <a:pt x="715" y="0"/>
                    <a:pt x="712" y="0"/>
                    <a:pt x="710" y="0"/>
                  </a:cubicBezTo>
                  <a:cubicBezTo>
                    <a:pt x="317" y="3"/>
                    <a:pt x="0" y="326"/>
                    <a:pt x="5" y="720"/>
                  </a:cubicBezTo>
                  <a:cubicBezTo>
                    <a:pt x="7" y="1112"/>
                    <a:pt x="327" y="1426"/>
                    <a:pt x="719" y="1426"/>
                  </a:cubicBezTo>
                  <a:cubicBezTo>
                    <a:pt x="721" y="1426"/>
                    <a:pt x="723" y="1426"/>
                    <a:pt x="724" y="1425"/>
                  </a:cubicBezTo>
                  <a:cubicBezTo>
                    <a:pt x="1118" y="1421"/>
                    <a:pt x="1433" y="1099"/>
                    <a:pt x="1430" y="706"/>
                  </a:cubicBezTo>
                  <a:cubicBezTo>
                    <a:pt x="1425" y="315"/>
                    <a:pt x="1107" y="0"/>
                    <a:pt x="718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0"/>
            <p:cNvSpPr/>
            <p:nvPr/>
          </p:nvSpPr>
          <p:spPr>
            <a:xfrm>
              <a:off x="9007697" y="5065906"/>
              <a:ext cx="64982" cy="64982"/>
            </a:xfrm>
            <a:custGeom>
              <a:rect b="b" l="l" r="r" t="t"/>
              <a:pathLst>
                <a:path extrusionOk="0" h="1427" w="1427">
                  <a:moveTo>
                    <a:pt x="713" y="1"/>
                  </a:moveTo>
                  <a:cubicBezTo>
                    <a:pt x="319" y="1"/>
                    <a:pt x="1" y="320"/>
                    <a:pt x="1" y="714"/>
                  </a:cubicBezTo>
                  <a:cubicBezTo>
                    <a:pt x="1" y="1107"/>
                    <a:pt x="319" y="1426"/>
                    <a:pt x="713" y="1426"/>
                  </a:cubicBezTo>
                  <a:cubicBezTo>
                    <a:pt x="1107" y="1426"/>
                    <a:pt x="1426" y="1107"/>
                    <a:pt x="1426" y="714"/>
                  </a:cubicBezTo>
                  <a:cubicBezTo>
                    <a:pt x="1426" y="320"/>
                    <a:pt x="1107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0"/>
            <p:cNvSpPr/>
            <p:nvPr/>
          </p:nvSpPr>
          <p:spPr>
            <a:xfrm>
              <a:off x="5910390" y="1559397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7"/>
                  </a:cubicBezTo>
                  <a:cubicBezTo>
                    <a:pt x="401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0"/>
            <p:cNvSpPr/>
            <p:nvPr/>
          </p:nvSpPr>
          <p:spPr>
            <a:xfrm>
              <a:off x="6358529" y="1559397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7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0"/>
            <p:cNvSpPr/>
            <p:nvPr/>
          </p:nvSpPr>
          <p:spPr>
            <a:xfrm>
              <a:off x="6806576" y="1559397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7"/>
                  </a:cubicBezTo>
                  <a:cubicBezTo>
                    <a:pt x="402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0"/>
            <p:cNvSpPr/>
            <p:nvPr/>
          </p:nvSpPr>
          <p:spPr>
            <a:xfrm>
              <a:off x="7254715" y="1559397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1" y="1013"/>
                    <a:pt x="266" y="1217"/>
                  </a:cubicBezTo>
                  <a:cubicBezTo>
                    <a:pt x="402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0"/>
            <p:cNvSpPr/>
            <p:nvPr/>
          </p:nvSpPr>
          <p:spPr>
            <a:xfrm>
              <a:off x="7705358" y="1559397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14" y="0"/>
                  </a:moveTo>
                  <a:cubicBezTo>
                    <a:pt x="622" y="0"/>
                    <a:pt x="529" y="18"/>
                    <a:pt x="440" y="55"/>
                  </a:cubicBezTo>
                  <a:cubicBezTo>
                    <a:pt x="174" y="165"/>
                    <a:pt x="0" y="424"/>
                    <a:pt x="0" y="713"/>
                  </a:cubicBezTo>
                  <a:cubicBezTo>
                    <a:pt x="0" y="1106"/>
                    <a:pt x="320" y="1426"/>
                    <a:pt x="713" y="1426"/>
                  </a:cubicBezTo>
                  <a:cubicBezTo>
                    <a:pt x="1001" y="1426"/>
                    <a:pt x="1261" y="1252"/>
                    <a:pt x="1371" y="985"/>
                  </a:cubicBezTo>
                  <a:cubicBezTo>
                    <a:pt x="1481" y="719"/>
                    <a:pt x="1421" y="413"/>
                    <a:pt x="1216" y="209"/>
                  </a:cubicBezTo>
                  <a:cubicBezTo>
                    <a:pt x="1081" y="73"/>
                    <a:pt x="899" y="0"/>
                    <a:pt x="714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0"/>
            <p:cNvSpPr/>
            <p:nvPr/>
          </p:nvSpPr>
          <p:spPr>
            <a:xfrm>
              <a:off x="5910390" y="1942644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3" y="1352"/>
                    <a:pt x="585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0"/>
            <p:cNvSpPr/>
            <p:nvPr/>
          </p:nvSpPr>
          <p:spPr>
            <a:xfrm>
              <a:off x="6358529" y="1942644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0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0"/>
            <p:cNvSpPr/>
            <p:nvPr/>
          </p:nvSpPr>
          <p:spPr>
            <a:xfrm>
              <a:off x="6806576" y="1942644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3" y="1352"/>
                    <a:pt x="586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0"/>
            <p:cNvSpPr/>
            <p:nvPr/>
          </p:nvSpPr>
          <p:spPr>
            <a:xfrm>
              <a:off x="7254715" y="1942644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0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0"/>
            <p:cNvSpPr/>
            <p:nvPr/>
          </p:nvSpPr>
          <p:spPr>
            <a:xfrm>
              <a:off x="7702808" y="1942644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0" y="705"/>
                    <a:pt x="62" y="1012"/>
                    <a:pt x="265" y="1216"/>
                  </a:cubicBezTo>
                  <a:cubicBezTo>
                    <a:pt x="402" y="1352"/>
                    <a:pt x="585" y="1425"/>
                    <a:pt x="771" y="1425"/>
                  </a:cubicBezTo>
                  <a:cubicBezTo>
                    <a:pt x="862" y="1425"/>
                    <a:pt x="955" y="1407"/>
                    <a:pt x="1043" y="1371"/>
                  </a:cubicBezTo>
                  <a:cubicBezTo>
                    <a:pt x="1308" y="1260"/>
                    <a:pt x="1481" y="1000"/>
                    <a:pt x="1481" y="713"/>
                  </a:cubicBezTo>
                  <a:cubicBezTo>
                    <a:pt x="1481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0"/>
            <p:cNvSpPr/>
            <p:nvPr/>
          </p:nvSpPr>
          <p:spPr>
            <a:xfrm>
              <a:off x="5910390" y="232580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2" y="1353"/>
                    <a:pt x="584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0"/>
            <p:cNvSpPr/>
            <p:nvPr/>
          </p:nvSpPr>
          <p:spPr>
            <a:xfrm>
              <a:off x="6358529" y="232580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0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0"/>
            <p:cNvSpPr/>
            <p:nvPr/>
          </p:nvSpPr>
          <p:spPr>
            <a:xfrm>
              <a:off x="6806576" y="2325800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3" y="1353"/>
                    <a:pt x="585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0"/>
            <p:cNvSpPr/>
            <p:nvPr/>
          </p:nvSpPr>
          <p:spPr>
            <a:xfrm>
              <a:off x="7254715" y="232580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0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2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0"/>
            <p:cNvSpPr/>
            <p:nvPr/>
          </p:nvSpPr>
          <p:spPr>
            <a:xfrm>
              <a:off x="7702808" y="232580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0" y="707"/>
                    <a:pt x="62" y="1013"/>
                    <a:pt x="265" y="1216"/>
                  </a:cubicBezTo>
                  <a:cubicBezTo>
                    <a:pt x="402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3" y="1371"/>
                  </a:cubicBezTo>
                  <a:cubicBezTo>
                    <a:pt x="1308" y="1261"/>
                    <a:pt x="1481" y="1002"/>
                    <a:pt x="1481" y="713"/>
                  </a:cubicBezTo>
                  <a:cubicBezTo>
                    <a:pt x="1481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0"/>
            <p:cNvSpPr/>
            <p:nvPr/>
          </p:nvSpPr>
          <p:spPr>
            <a:xfrm>
              <a:off x="5910390" y="270904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2" y="1352"/>
                    <a:pt x="585" y="1425"/>
                    <a:pt x="770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0"/>
            <p:cNvSpPr/>
            <p:nvPr/>
          </p:nvSpPr>
          <p:spPr>
            <a:xfrm>
              <a:off x="6358529" y="270904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0"/>
            <p:cNvSpPr/>
            <p:nvPr/>
          </p:nvSpPr>
          <p:spPr>
            <a:xfrm>
              <a:off x="6806576" y="2709047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2" y="1352"/>
                    <a:pt x="585" y="1425"/>
                    <a:pt x="771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0"/>
            <p:cNvSpPr/>
            <p:nvPr/>
          </p:nvSpPr>
          <p:spPr>
            <a:xfrm>
              <a:off x="7254715" y="270904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0"/>
            <p:cNvSpPr/>
            <p:nvPr/>
          </p:nvSpPr>
          <p:spPr>
            <a:xfrm>
              <a:off x="7702808" y="270904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0" y="705"/>
                    <a:pt x="62" y="1012"/>
                    <a:pt x="265" y="1216"/>
                  </a:cubicBezTo>
                  <a:cubicBezTo>
                    <a:pt x="401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1" y="1371"/>
                  </a:cubicBezTo>
                  <a:cubicBezTo>
                    <a:pt x="1308" y="1260"/>
                    <a:pt x="1481" y="1000"/>
                    <a:pt x="1481" y="713"/>
                  </a:cubicBezTo>
                  <a:cubicBezTo>
                    <a:pt x="1481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0"/>
            <p:cNvSpPr/>
            <p:nvPr/>
          </p:nvSpPr>
          <p:spPr>
            <a:xfrm>
              <a:off x="5910390" y="309220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1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0"/>
            <p:cNvSpPr/>
            <p:nvPr/>
          </p:nvSpPr>
          <p:spPr>
            <a:xfrm>
              <a:off x="6358529" y="309220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8"/>
                    <a:pt x="1041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0"/>
            <p:cNvSpPr/>
            <p:nvPr/>
          </p:nvSpPr>
          <p:spPr>
            <a:xfrm>
              <a:off x="6806576" y="3092203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2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0"/>
            <p:cNvSpPr/>
            <p:nvPr/>
          </p:nvSpPr>
          <p:spPr>
            <a:xfrm>
              <a:off x="7254715" y="309220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2" y="1353"/>
                    <a:pt x="583" y="1425"/>
                    <a:pt x="769" y="1425"/>
                  </a:cubicBezTo>
                  <a:cubicBezTo>
                    <a:pt x="861" y="1425"/>
                    <a:pt x="953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0"/>
            <p:cNvSpPr/>
            <p:nvPr/>
          </p:nvSpPr>
          <p:spPr>
            <a:xfrm>
              <a:off x="7702808" y="309220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0" y="707"/>
                    <a:pt x="62" y="1013"/>
                    <a:pt x="265" y="1216"/>
                  </a:cubicBezTo>
                  <a:cubicBezTo>
                    <a:pt x="401" y="1353"/>
                    <a:pt x="583" y="1425"/>
                    <a:pt x="769" y="1425"/>
                  </a:cubicBezTo>
                  <a:cubicBezTo>
                    <a:pt x="861" y="1425"/>
                    <a:pt x="953" y="1408"/>
                    <a:pt x="1041" y="1371"/>
                  </a:cubicBezTo>
                  <a:cubicBezTo>
                    <a:pt x="1308" y="1261"/>
                    <a:pt x="1481" y="1001"/>
                    <a:pt x="1481" y="713"/>
                  </a:cubicBezTo>
                  <a:cubicBezTo>
                    <a:pt x="1481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0"/>
            <p:cNvSpPr/>
            <p:nvPr/>
          </p:nvSpPr>
          <p:spPr>
            <a:xfrm>
              <a:off x="5884980" y="1573423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40"/>
                  </a:cubicBezTo>
                  <a:cubicBezTo>
                    <a:pt x="1" y="705"/>
                    <a:pt x="61" y="1013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0"/>
            <p:cNvSpPr/>
            <p:nvPr/>
          </p:nvSpPr>
          <p:spPr>
            <a:xfrm>
              <a:off x="6333073" y="1573423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0" y="439"/>
                  </a:cubicBezTo>
                  <a:cubicBezTo>
                    <a:pt x="0" y="705"/>
                    <a:pt x="60" y="1012"/>
                    <a:pt x="265" y="1216"/>
                  </a:cubicBezTo>
                  <a:cubicBezTo>
                    <a:pt x="401" y="1352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0"/>
            <p:cNvSpPr/>
            <p:nvPr/>
          </p:nvSpPr>
          <p:spPr>
            <a:xfrm>
              <a:off x="6781166" y="1573423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5"/>
                    <a:pt x="61" y="1013"/>
                    <a:pt x="264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0"/>
            <p:cNvSpPr/>
            <p:nvPr/>
          </p:nvSpPr>
          <p:spPr>
            <a:xfrm>
              <a:off x="7229259" y="1573423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0" y="705"/>
                    <a:pt x="61" y="1012"/>
                    <a:pt x="265" y="1216"/>
                  </a:cubicBezTo>
                  <a:cubicBezTo>
                    <a:pt x="401" y="1352"/>
                    <a:pt x="584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0"/>
            <p:cNvSpPr/>
            <p:nvPr/>
          </p:nvSpPr>
          <p:spPr>
            <a:xfrm>
              <a:off x="7679948" y="157342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12" y="0"/>
                  </a:moveTo>
                  <a:cubicBezTo>
                    <a:pt x="620" y="0"/>
                    <a:pt x="527" y="18"/>
                    <a:pt x="439" y="55"/>
                  </a:cubicBezTo>
                  <a:cubicBezTo>
                    <a:pt x="174" y="165"/>
                    <a:pt x="0" y="424"/>
                    <a:pt x="0" y="713"/>
                  </a:cubicBezTo>
                  <a:cubicBezTo>
                    <a:pt x="0" y="1106"/>
                    <a:pt x="318" y="1425"/>
                    <a:pt x="713" y="1425"/>
                  </a:cubicBezTo>
                  <a:cubicBezTo>
                    <a:pt x="1000" y="1425"/>
                    <a:pt x="1261" y="1252"/>
                    <a:pt x="1371" y="985"/>
                  </a:cubicBezTo>
                  <a:cubicBezTo>
                    <a:pt x="1481" y="719"/>
                    <a:pt x="1420" y="412"/>
                    <a:pt x="1216" y="209"/>
                  </a:cubicBezTo>
                  <a:cubicBezTo>
                    <a:pt x="1080" y="72"/>
                    <a:pt x="898" y="0"/>
                    <a:pt x="712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0"/>
            <p:cNvSpPr/>
            <p:nvPr/>
          </p:nvSpPr>
          <p:spPr>
            <a:xfrm>
              <a:off x="5884980" y="195657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0"/>
            <p:cNvSpPr/>
            <p:nvPr/>
          </p:nvSpPr>
          <p:spPr>
            <a:xfrm>
              <a:off x="6333073" y="195657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0" y="441"/>
                  </a:cubicBezTo>
                  <a:cubicBezTo>
                    <a:pt x="0" y="707"/>
                    <a:pt x="60" y="1013"/>
                    <a:pt x="265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7" y="1262"/>
                    <a:pt x="1481" y="1002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0"/>
            <p:cNvSpPr/>
            <p:nvPr/>
          </p:nvSpPr>
          <p:spPr>
            <a:xfrm>
              <a:off x="6781166" y="1956579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0" y="174"/>
                    <a:pt x="110" y="441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0"/>
            <p:cNvSpPr/>
            <p:nvPr/>
          </p:nvSpPr>
          <p:spPr>
            <a:xfrm>
              <a:off x="7229259" y="195657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0" y="707"/>
                    <a:pt x="61" y="1013"/>
                    <a:pt x="265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2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0"/>
            <p:cNvSpPr/>
            <p:nvPr/>
          </p:nvSpPr>
          <p:spPr>
            <a:xfrm>
              <a:off x="7677398" y="195657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0" y="174"/>
                    <a:pt x="109" y="441"/>
                  </a:cubicBezTo>
                  <a:cubicBezTo>
                    <a:pt x="0" y="707"/>
                    <a:pt x="61" y="1013"/>
                    <a:pt x="264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1" y="1002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0"/>
            <p:cNvSpPr/>
            <p:nvPr/>
          </p:nvSpPr>
          <p:spPr>
            <a:xfrm>
              <a:off x="5884980" y="23398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0" y="174"/>
                    <a:pt x="111" y="440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0"/>
            <p:cNvSpPr/>
            <p:nvPr/>
          </p:nvSpPr>
          <p:spPr>
            <a:xfrm>
              <a:off x="6333073" y="23398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0" y="440"/>
                  </a:cubicBezTo>
                  <a:cubicBezTo>
                    <a:pt x="0" y="705"/>
                    <a:pt x="60" y="1013"/>
                    <a:pt x="265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0"/>
            <p:cNvSpPr/>
            <p:nvPr/>
          </p:nvSpPr>
          <p:spPr>
            <a:xfrm>
              <a:off x="6781166" y="2339826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0"/>
            <p:cNvSpPr/>
            <p:nvPr/>
          </p:nvSpPr>
          <p:spPr>
            <a:xfrm>
              <a:off x="7229259" y="23398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0"/>
                  </a:cubicBezTo>
                  <a:cubicBezTo>
                    <a:pt x="0" y="705"/>
                    <a:pt x="61" y="1013"/>
                    <a:pt x="265" y="1216"/>
                  </a:cubicBezTo>
                  <a:cubicBezTo>
                    <a:pt x="401" y="1353"/>
                    <a:pt x="584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0"/>
            <p:cNvSpPr/>
            <p:nvPr/>
          </p:nvSpPr>
          <p:spPr>
            <a:xfrm>
              <a:off x="7677398" y="23398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0" y="174"/>
                    <a:pt x="109" y="440"/>
                  </a:cubicBezTo>
                  <a:cubicBezTo>
                    <a:pt x="0" y="707"/>
                    <a:pt x="61" y="1013"/>
                    <a:pt x="264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1" y="1371"/>
                  </a:cubicBezTo>
                  <a:cubicBezTo>
                    <a:pt x="1308" y="1260"/>
                    <a:pt x="1481" y="1001"/>
                    <a:pt x="1481" y="713"/>
                  </a:cubicBezTo>
                  <a:cubicBezTo>
                    <a:pt x="1481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0"/>
            <p:cNvSpPr/>
            <p:nvPr/>
          </p:nvSpPr>
          <p:spPr>
            <a:xfrm>
              <a:off x="5885071" y="2722799"/>
              <a:ext cx="69809" cy="64982"/>
            </a:xfrm>
            <a:custGeom>
              <a:rect b="b" l="l" r="r" t="t"/>
              <a:pathLst>
                <a:path extrusionOk="0" h="1427" w="1533">
                  <a:moveTo>
                    <a:pt x="769" y="1"/>
                  </a:moveTo>
                  <a:cubicBezTo>
                    <a:pt x="731" y="1"/>
                    <a:pt x="692" y="4"/>
                    <a:pt x="654" y="10"/>
                  </a:cubicBezTo>
                  <a:cubicBezTo>
                    <a:pt x="265" y="72"/>
                    <a:pt x="0" y="439"/>
                    <a:pt x="63" y="827"/>
                  </a:cubicBezTo>
                  <a:cubicBezTo>
                    <a:pt x="120" y="1178"/>
                    <a:pt x="423" y="1427"/>
                    <a:pt x="767" y="1427"/>
                  </a:cubicBezTo>
                  <a:cubicBezTo>
                    <a:pt x="805" y="1427"/>
                    <a:pt x="842" y="1424"/>
                    <a:pt x="881" y="1418"/>
                  </a:cubicBezTo>
                  <a:cubicBezTo>
                    <a:pt x="1269" y="1354"/>
                    <a:pt x="1533" y="989"/>
                    <a:pt x="1471" y="601"/>
                  </a:cubicBezTo>
                  <a:cubicBezTo>
                    <a:pt x="1414" y="251"/>
                    <a:pt x="1112" y="1"/>
                    <a:pt x="769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0"/>
            <p:cNvSpPr/>
            <p:nvPr/>
          </p:nvSpPr>
          <p:spPr>
            <a:xfrm>
              <a:off x="6335350" y="2723437"/>
              <a:ext cx="65346" cy="64936"/>
            </a:xfrm>
            <a:custGeom>
              <a:rect b="b" l="l" r="r" t="t"/>
              <a:pathLst>
                <a:path extrusionOk="0" h="1426" w="1435">
                  <a:moveTo>
                    <a:pt x="715" y="1"/>
                  </a:moveTo>
                  <a:cubicBezTo>
                    <a:pt x="713" y="1"/>
                    <a:pt x="712" y="1"/>
                    <a:pt x="710" y="1"/>
                  </a:cubicBezTo>
                  <a:cubicBezTo>
                    <a:pt x="317" y="5"/>
                    <a:pt x="0" y="327"/>
                    <a:pt x="5" y="721"/>
                  </a:cubicBezTo>
                  <a:cubicBezTo>
                    <a:pt x="9" y="1111"/>
                    <a:pt x="327" y="1426"/>
                    <a:pt x="716" y="1426"/>
                  </a:cubicBezTo>
                  <a:cubicBezTo>
                    <a:pt x="719" y="1426"/>
                    <a:pt x="722" y="1426"/>
                    <a:pt x="724" y="1426"/>
                  </a:cubicBezTo>
                  <a:cubicBezTo>
                    <a:pt x="1118" y="1423"/>
                    <a:pt x="1434" y="1100"/>
                    <a:pt x="1430" y="707"/>
                  </a:cubicBezTo>
                  <a:cubicBezTo>
                    <a:pt x="1425" y="315"/>
                    <a:pt x="1107" y="1"/>
                    <a:pt x="715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0"/>
            <p:cNvSpPr/>
            <p:nvPr/>
          </p:nvSpPr>
          <p:spPr>
            <a:xfrm>
              <a:off x="6783716" y="2722981"/>
              <a:ext cx="64982" cy="64936"/>
            </a:xfrm>
            <a:custGeom>
              <a:rect b="b" l="l" r="r" t="t"/>
              <a:pathLst>
                <a:path extrusionOk="0" h="1426" w="1427">
                  <a:moveTo>
                    <a:pt x="713" y="0"/>
                  </a:moveTo>
                  <a:cubicBezTo>
                    <a:pt x="319" y="0"/>
                    <a:pt x="1" y="320"/>
                    <a:pt x="1" y="713"/>
                  </a:cubicBezTo>
                  <a:cubicBezTo>
                    <a:pt x="1" y="1107"/>
                    <a:pt x="319" y="1425"/>
                    <a:pt x="713" y="1425"/>
                  </a:cubicBezTo>
                  <a:cubicBezTo>
                    <a:pt x="1107" y="1425"/>
                    <a:pt x="1426" y="1107"/>
                    <a:pt x="1426" y="713"/>
                  </a:cubicBezTo>
                  <a:cubicBezTo>
                    <a:pt x="1426" y="320"/>
                    <a:pt x="1107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0"/>
            <p:cNvSpPr/>
            <p:nvPr/>
          </p:nvSpPr>
          <p:spPr>
            <a:xfrm>
              <a:off x="7231810" y="2722981"/>
              <a:ext cx="64936" cy="64936"/>
            </a:xfrm>
            <a:custGeom>
              <a:rect b="b" l="l" r="r" t="t"/>
              <a:pathLst>
                <a:path extrusionOk="0" h="1426" w="1426">
                  <a:moveTo>
                    <a:pt x="713" y="0"/>
                  </a:moveTo>
                  <a:cubicBezTo>
                    <a:pt x="320" y="0"/>
                    <a:pt x="0" y="320"/>
                    <a:pt x="0" y="713"/>
                  </a:cubicBezTo>
                  <a:cubicBezTo>
                    <a:pt x="0" y="1107"/>
                    <a:pt x="320" y="1425"/>
                    <a:pt x="713" y="1425"/>
                  </a:cubicBezTo>
                  <a:cubicBezTo>
                    <a:pt x="1108" y="1425"/>
                    <a:pt x="1426" y="1107"/>
                    <a:pt x="1426" y="713"/>
                  </a:cubicBezTo>
                  <a:cubicBezTo>
                    <a:pt x="1426" y="320"/>
                    <a:pt x="1108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0"/>
            <p:cNvSpPr/>
            <p:nvPr/>
          </p:nvSpPr>
          <p:spPr>
            <a:xfrm>
              <a:off x="7679948" y="2722981"/>
              <a:ext cx="64936" cy="64936"/>
            </a:xfrm>
            <a:custGeom>
              <a:rect b="b" l="l" r="r" t="t"/>
              <a:pathLst>
                <a:path extrusionOk="0" h="1426" w="1426">
                  <a:moveTo>
                    <a:pt x="713" y="0"/>
                  </a:moveTo>
                  <a:cubicBezTo>
                    <a:pt x="318" y="0"/>
                    <a:pt x="0" y="320"/>
                    <a:pt x="0" y="713"/>
                  </a:cubicBezTo>
                  <a:cubicBezTo>
                    <a:pt x="0" y="1107"/>
                    <a:pt x="318" y="1425"/>
                    <a:pt x="713" y="1425"/>
                  </a:cubicBezTo>
                  <a:cubicBezTo>
                    <a:pt x="1106" y="1425"/>
                    <a:pt x="1425" y="1107"/>
                    <a:pt x="1425" y="713"/>
                  </a:cubicBezTo>
                  <a:cubicBezTo>
                    <a:pt x="1425" y="320"/>
                    <a:pt x="1106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0"/>
            <p:cNvSpPr/>
            <p:nvPr/>
          </p:nvSpPr>
          <p:spPr>
            <a:xfrm>
              <a:off x="5885117" y="3106001"/>
              <a:ext cx="69763" cy="64982"/>
            </a:xfrm>
            <a:custGeom>
              <a:rect b="b" l="l" r="r" t="t"/>
              <a:pathLst>
                <a:path extrusionOk="0" h="1427" w="1532">
                  <a:moveTo>
                    <a:pt x="766" y="0"/>
                  </a:moveTo>
                  <a:cubicBezTo>
                    <a:pt x="729" y="0"/>
                    <a:pt x="691" y="3"/>
                    <a:pt x="653" y="9"/>
                  </a:cubicBezTo>
                  <a:cubicBezTo>
                    <a:pt x="264" y="73"/>
                    <a:pt x="1" y="438"/>
                    <a:pt x="62" y="827"/>
                  </a:cubicBezTo>
                  <a:cubicBezTo>
                    <a:pt x="119" y="1177"/>
                    <a:pt x="421" y="1426"/>
                    <a:pt x="764" y="1426"/>
                  </a:cubicBezTo>
                  <a:cubicBezTo>
                    <a:pt x="802" y="1426"/>
                    <a:pt x="841" y="1423"/>
                    <a:pt x="880" y="1417"/>
                  </a:cubicBezTo>
                  <a:cubicBezTo>
                    <a:pt x="1268" y="1354"/>
                    <a:pt x="1532" y="988"/>
                    <a:pt x="1470" y="600"/>
                  </a:cubicBezTo>
                  <a:cubicBezTo>
                    <a:pt x="1413" y="249"/>
                    <a:pt x="1110" y="0"/>
                    <a:pt x="766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0"/>
            <p:cNvSpPr/>
            <p:nvPr/>
          </p:nvSpPr>
          <p:spPr>
            <a:xfrm>
              <a:off x="6335350" y="3106684"/>
              <a:ext cx="65255" cy="64936"/>
            </a:xfrm>
            <a:custGeom>
              <a:rect b="b" l="l" r="r" t="t"/>
              <a:pathLst>
                <a:path extrusionOk="0" h="1426" w="1433">
                  <a:moveTo>
                    <a:pt x="718" y="0"/>
                  </a:moveTo>
                  <a:cubicBezTo>
                    <a:pt x="715" y="0"/>
                    <a:pt x="712" y="0"/>
                    <a:pt x="710" y="0"/>
                  </a:cubicBezTo>
                  <a:cubicBezTo>
                    <a:pt x="317" y="3"/>
                    <a:pt x="0" y="326"/>
                    <a:pt x="5" y="720"/>
                  </a:cubicBezTo>
                  <a:cubicBezTo>
                    <a:pt x="7" y="1112"/>
                    <a:pt x="327" y="1426"/>
                    <a:pt x="719" y="1426"/>
                  </a:cubicBezTo>
                  <a:cubicBezTo>
                    <a:pt x="721" y="1426"/>
                    <a:pt x="723" y="1426"/>
                    <a:pt x="724" y="1425"/>
                  </a:cubicBezTo>
                  <a:cubicBezTo>
                    <a:pt x="1118" y="1421"/>
                    <a:pt x="1433" y="1099"/>
                    <a:pt x="1430" y="706"/>
                  </a:cubicBezTo>
                  <a:cubicBezTo>
                    <a:pt x="1425" y="315"/>
                    <a:pt x="1107" y="0"/>
                    <a:pt x="718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0"/>
            <p:cNvSpPr/>
            <p:nvPr/>
          </p:nvSpPr>
          <p:spPr>
            <a:xfrm>
              <a:off x="6783716" y="3106183"/>
              <a:ext cx="64982" cy="64982"/>
            </a:xfrm>
            <a:custGeom>
              <a:rect b="b" l="l" r="r" t="t"/>
              <a:pathLst>
                <a:path extrusionOk="0" h="1427" w="1427">
                  <a:moveTo>
                    <a:pt x="713" y="1"/>
                  </a:moveTo>
                  <a:cubicBezTo>
                    <a:pt x="319" y="1"/>
                    <a:pt x="1" y="320"/>
                    <a:pt x="1" y="714"/>
                  </a:cubicBezTo>
                  <a:cubicBezTo>
                    <a:pt x="1" y="1107"/>
                    <a:pt x="319" y="1426"/>
                    <a:pt x="713" y="1426"/>
                  </a:cubicBezTo>
                  <a:cubicBezTo>
                    <a:pt x="1107" y="1426"/>
                    <a:pt x="1426" y="1107"/>
                    <a:pt x="1426" y="714"/>
                  </a:cubicBezTo>
                  <a:cubicBezTo>
                    <a:pt x="1426" y="320"/>
                    <a:pt x="1107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0"/>
            <p:cNvSpPr/>
            <p:nvPr/>
          </p:nvSpPr>
          <p:spPr>
            <a:xfrm>
              <a:off x="7231810" y="3106183"/>
              <a:ext cx="64936" cy="64982"/>
            </a:xfrm>
            <a:custGeom>
              <a:rect b="b" l="l" r="r" t="t"/>
              <a:pathLst>
                <a:path extrusionOk="0" h="1427" w="1426">
                  <a:moveTo>
                    <a:pt x="713" y="1"/>
                  </a:moveTo>
                  <a:cubicBezTo>
                    <a:pt x="320" y="1"/>
                    <a:pt x="0" y="320"/>
                    <a:pt x="0" y="714"/>
                  </a:cubicBezTo>
                  <a:cubicBezTo>
                    <a:pt x="0" y="1107"/>
                    <a:pt x="320" y="1426"/>
                    <a:pt x="713" y="1426"/>
                  </a:cubicBezTo>
                  <a:cubicBezTo>
                    <a:pt x="1108" y="1426"/>
                    <a:pt x="1426" y="1107"/>
                    <a:pt x="1426" y="714"/>
                  </a:cubicBezTo>
                  <a:cubicBezTo>
                    <a:pt x="1426" y="320"/>
                    <a:pt x="1108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0"/>
            <p:cNvSpPr/>
            <p:nvPr/>
          </p:nvSpPr>
          <p:spPr>
            <a:xfrm>
              <a:off x="7679948" y="3106183"/>
              <a:ext cx="64936" cy="64982"/>
            </a:xfrm>
            <a:custGeom>
              <a:rect b="b" l="l" r="r" t="t"/>
              <a:pathLst>
                <a:path extrusionOk="0" h="1427" w="1426">
                  <a:moveTo>
                    <a:pt x="713" y="1"/>
                  </a:moveTo>
                  <a:cubicBezTo>
                    <a:pt x="318" y="1"/>
                    <a:pt x="0" y="320"/>
                    <a:pt x="0" y="714"/>
                  </a:cubicBezTo>
                  <a:cubicBezTo>
                    <a:pt x="0" y="1107"/>
                    <a:pt x="318" y="1426"/>
                    <a:pt x="713" y="1426"/>
                  </a:cubicBezTo>
                  <a:cubicBezTo>
                    <a:pt x="1106" y="1426"/>
                    <a:pt x="1425" y="1107"/>
                    <a:pt x="1425" y="714"/>
                  </a:cubicBezTo>
                  <a:cubicBezTo>
                    <a:pt x="1425" y="320"/>
                    <a:pt x="1106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0"/>
            <p:cNvSpPr/>
            <p:nvPr/>
          </p:nvSpPr>
          <p:spPr>
            <a:xfrm>
              <a:off x="5910390" y="351912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7"/>
                  </a:cubicBezTo>
                  <a:cubicBezTo>
                    <a:pt x="401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0"/>
            <p:cNvSpPr/>
            <p:nvPr/>
          </p:nvSpPr>
          <p:spPr>
            <a:xfrm>
              <a:off x="6358529" y="351912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7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0"/>
            <p:cNvSpPr/>
            <p:nvPr/>
          </p:nvSpPr>
          <p:spPr>
            <a:xfrm>
              <a:off x="6806576" y="3519120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7"/>
                  </a:cubicBezTo>
                  <a:cubicBezTo>
                    <a:pt x="402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0"/>
            <p:cNvSpPr/>
            <p:nvPr/>
          </p:nvSpPr>
          <p:spPr>
            <a:xfrm>
              <a:off x="7254715" y="351912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1" y="1013"/>
                    <a:pt x="266" y="1217"/>
                  </a:cubicBezTo>
                  <a:cubicBezTo>
                    <a:pt x="402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0"/>
            <p:cNvSpPr/>
            <p:nvPr/>
          </p:nvSpPr>
          <p:spPr>
            <a:xfrm>
              <a:off x="7705358" y="351912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14" y="0"/>
                  </a:moveTo>
                  <a:cubicBezTo>
                    <a:pt x="622" y="0"/>
                    <a:pt x="529" y="18"/>
                    <a:pt x="440" y="55"/>
                  </a:cubicBezTo>
                  <a:cubicBezTo>
                    <a:pt x="174" y="165"/>
                    <a:pt x="0" y="424"/>
                    <a:pt x="0" y="713"/>
                  </a:cubicBezTo>
                  <a:cubicBezTo>
                    <a:pt x="0" y="1106"/>
                    <a:pt x="320" y="1426"/>
                    <a:pt x="713" y="1426"/>
                  </a:cubicBezTo>
                  <a:cubicBezTo>
                    <a:pt x="1001" y="1426"/>
                    <a:pt x="1261" y="1252"/>
                    <a:pt x="1371" y="985"/>
                  </a:cubicBezTo>
                  <a:cubicBezTo>
                    <a:pt x="1481" y="719"/>
                    <a:pt x="1421" y="413"/>
                    <a:pt x="1216" y="209"/>
                  </a:cubicBezTo>
                  <a:cubicBezTo>
                    <a:pt x="1081" y="73"/>
                    <a:pt x="899" y="0"/>
                    <a:pt x="714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0"/>
            <p:cNvSpPr/>
            <p:nvPr/>
          </p:nvSpPr>
          <p:spPr>
            <a:xfrm>
              <a:off x="5910390" y="390236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3" y="1352"/>
                    <a:pt x="585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0"/>
            <p:cNvSpPr/>
            <p:nvPr/>
          </p:nvSpPr>
          <p:spPr>
            <a:xfrm>
              <a:off x="6358529" y="390236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0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0"/>
            <p:cNvSpPr/>
            <p:nvPr/>
          </p:nvSpPr>
          <p:spPr>
            <a:xfrm>
              <a:off x="6806576" y="3902367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3" y="1352"/>
                    <a:pt x="586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0"/>
            <p:cNvSpPr/>
            <p:nvPr/>
          </p:nvSpPr>
          <p:spPr>
            <a:xfrm>
              <a:off x="7254715" y="390236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0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0"/>
            <p:cNvSpPr/>
            <p:nvPr/>
          </p:nvSpPr>
          <p:spPr>
            <a:xfrm>
              <a:off x="7702808" y="390236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0" y="705"/>
                    <a:pt x="62" y="1012"/>
                    <a:pt x="265" y="1216"/>
                  </a:cubicBezTo>
                  <a:cubicBezTo>
                    <a:pt x="402" y="1352"/>
                    <a:pt x="585" y="1425"/>
                    <a:pt x="771" y="1425"/>
                  </a:cubicBezTo>
                  <a:cubicBezTo>
                    <a:pt x="862" y="1425"/>
                    <a:pt x="955" y="1407"/>
                    <a:pt x="1043" y="1371"/>
                  </a:cubicBezTo>
                  <a:cubicBezTo>
                    <a:pt x="1308" y="1260"/>
                    <a:pt x="1481" y="1000"/>
                    <a:pt x="1481" y="713"/>
                  </a:cubicBezTo>
                  <a:cubicBezTo>
                    <a:pt x="1481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0"/>
            <p:cNvSpPr/>
            <p:nvPr/>
          </p:nvSpPr>
          <p:spPr>
            <a:xfrm>
              <a:off x="5910390" y="428552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2" y="1353"/>
                    <a:pt x="584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0"/>
            <p:cNvSpPr/>
            <p:nvPr/>
          </p:nvSpPr>
          <p:spPr>
            <a:xfrm>
              <a:off x="6358529" y="428552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0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0"/>
            <p:cNvSpPr/>
            <p:nvPr/>
          </p:nvSpPr>
          <p:spPr>
            <a:xfrm>
              <a:off x="6806576" y="4285523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3" y="1353"/>
                    <a:pt x="585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0"/>
            <p:cNvSpPr/>
            <p:nvPr/>
          </p:nvSpPr>
          <p:spPr>
            <a:xfrm>
              <a:off x="7254715" y="428552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0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2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0"/>
            <p:cNvSpPr/>
            <p:nvPr/>
          </p:nvSpPr>
          <p:spPr>
            <a:xfrm>
              <a:off x="7702808" y="428552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0" y="707"/>
                    <a:pt x="62" y="1013"/>
                    <a:pt x="265" y="1216"/>
                  </a:cubicBezTo>
                  <a:cubicBezTo>
                    <a:pt x="402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3" y="1371"/>
                  </a:cubicBezTo>
                  <a:cubicBezTo>
                    <a:pt x="1308" y="1261"/>
                    <a:pt x="1481" y="1002"/>
                    <a:pt x="1481" y="713"/>
                  </a:cubicBezTo>
                  <a:cubicBezTo>
                    <a:pt x="1481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0"/>
            <p:cNvSpPr/>
            <p:nvPr/>
          </p:nvSpPr>
          <p:spPr>
            <a:xfrm>
              <a:off x="5910390" y="4668770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2" y="1352"/>
                    <a:pt x="585" y="1425"/>
                    <a:pt x="770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0"/>
            <p:cNvSpPr/>
            <p:nvPr/>
          </p:nvSpPr>
          <p:spPr>
            <a:xfrm>
              <a:off x="6358529" y="4668770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0"/>
            <p:cNvSpPr/>
            <p:nvPr/>
          </p:nvSpPr>
          <p:spPr>
            <a:xfrm>
              <a:off x="6806576" y="4668770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2" y="1352"/>
                    <a:pt x="585" y="1425"/>
                    <a:pt x="771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0"/>
            <p:cNvSpPr/>
            <p:nvPr/>
          </p:nvSpPr>
          <p:spPr>
            <a:xfrm>
              <a:off x="7254715" y="4668770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0"/>
            <p:cNvSpPr/>
            <p:nvPr/>
          </p:nvSpPr>
          <p:spPr>
            <a:xfrm>
              <a:off x="7702808" y="4668770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0" y="705"/>
                    <a:pt x="62" y="1012"/>
                    <a:pt x="265" y="1216"/>
                  </a:cubicBezTo>
                  <a:cubicBezTo>
                    <a:pt x="401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1" y="1371"/>
                  </a:cubicBezTo>
                  <a:cubicBezTo>
                    <a:pt x="1308" y="1260"/>
                    <a:pt x="1481" y="1000"/>
                    <a:pt x="1481" y="713"/>
                  </a:cubicBezTo>
                  <a:cubicBezTo>
                    <a:pt x="1481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0"/>
            <p:cNvSpPr/>
            <p:nvPr/>
          </p:nvSpPr>
          <p:spPr>
            <a:xfrm>
              <a:off x="5910390" y="50519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1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0"/>
            <p:cNvSpPr/>
            <p:nvPr/>
          </p:nvSpPr>
          <p:spPr>
            <a:xfrm>
              <a:off x="6358529" y="50519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8"/>
                    <a:pt x="1041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0"/>
            <p:cNvSpPr/>
            <p:nvPr/>
          </p:nvSpPr>
          <p:spPr>
            <a:xfrm>
              <a:off x="6806576" y="5051926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2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0"/>
            <p:cNvSpPr/>
            <p:nvPr/>
          </p:nvSpPr>
          <p:spPr>
            <a:xfrm>
              <a:off x="7254715" y="50519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2" y="1353"/>
                    <a:pt x="583" y="1425"/>
                    <a:pt x="769" y="1425"/>
                  </a:cubicBezTo>
                  <a:cubicBezTo>
                    <a:pt x="861" y="1425"/>
                    <a:pt x="953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0"/>
            <p:cNvSpPr/>
            <p:nvPr/>
          </p:nvSpPr>
          <p:spPr>
            <a:xfrm>
              <a:off x="7702808" y="50519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0" y="707"/>
                    <a:pt x="62" y="1013"/>
                    <a:pt x="265" y="1216"/>
                  </a:cubicBezTo>
                  <a:cubicBezTo>
                    <a:pt x="401" y="1353"/>
                    <a:pt x="583" y="1425"/>
                    <a:pt x="769" y="1425"/>
                  </a:cubicBezTo>
                  <a:cubicBezTo>
                    <a:pt x="861" y="1425"/>
                    <a:pt x="953" y="1408"/>
                    <a:pt x="1041" y="1371"/>
                  </a:cubicBezTo>
                  <a:cubicBezTo>
                    <a:pt x="1308" y="1261"/>
                    <a:pt x="1481" y="1001"/>
                    <a:pt x="1481" y="713"/>
                  </a:cubicBezTo>
                  <a:cubicBezTo>
                    <a:pt x="1481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0"/>
            <p:cNvSpPr/>
            <p:nvPr/>
          </p:nvSpPr>
          <p:spPr>
            <a:xfrm>
              <a:off x="5884980" y="3533146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40"/>
                  </a:cubicBezTo>
                  <a:cubicBezTo>
                    <a:pt x="1" y="705"/>
                    <a:pt x="61" y="1013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0"/>
            <p:cNvSpPr/>
            <p:nvPr/>
          </p:nvSpPr>
          <p:spPr>
            <a:xfrm>
              <a:off x="6333073" y="3533146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0" y="439"/>
                  </a:cubicBezTo>
                  <a:cubicBezTo>
                    <a:pt x="0" y="705"/>
                    <a:pt x="60" y="1012"/>
                    <a:pt x="265" y="1216"/>
                  </a:cubicBezTo>
                  <a:cubicBezTo>
                    <a:pt x="401" y="1352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0"/>
            <p:cNvSpPr/>
            <p:nvPr/>
          </p:nvSpPr>
          <p:spPr>
            <a:xfrm>
              <a:off x="6781166" y="3533146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5"/>
                    <a:pt x="61" y="1013"/>
                    <a:pt x="264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0"/>
            <p:cNvSpPr/>
            <p:nvPr/>
          </p:nvSpPr>
          <p:spPr>
            <a:xfrm>
              <a:off x="7229259" y="3533146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0" y="705"/>
                    <a:pt x="61" y="1012"/>
                    <a:pt x="265" y="1216"/>
                  </a:cubicBezTo>
                  <a:cubicBezTo>
                    <a:pt x="401" y="1352"/>
                    <a:pt x="584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0"/>
            <p:cNvSpPr/>
            <p:nvPr/>
          </p:nvSpPr>
          <p:spPr>
            <a:xfrm>
              <a:off x="7679948" y="353314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12" y="0"/>
                  </a:moveTo>
                  <a:cubicBezTo>
                    <a:pt x="620" y="0"/>
                    <a:pt x="527" y="18"/>
                    <a:pt x="439" y="55"/>
                  </a:cubicBezTo>
                  <a:cubicBezTo>
                    <a:pt x="174" y="165"/>
                    <a:pt x="0" y="424"/>
                    <a:pt x="0" y="713"/>
                  </a:cubicBezTo>
                  <a:cubicBezTo>
                    <a:pt x="0" y="1106"/>
                    <a:pt x="318" y="1425"/>
                    <a:pt x="713" y="1425"/>
                  </a:cubicBezTo>
                  <a:cubicBezTo>
                    <a:pt x="1000" y="1425"/>
                    <a:pt x="1261" y="1252"/>
                    <a:pt x="1371" y="985"/>
                  </a:cubicBezTo>
                  <a:cubicBezTo>
                    <a:pt x="1481" y="719"/>
                    <a:pt x="1420" y="412"/>
                    <a:pt x="1216" y="209"/>
                  </a:cubicBezTo>
                  <a:cubicBezTo>
                    <a:pt x="1080" y="72"/>
                    <a:pt x="898" y="0"/>
                    <a:pt x="712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0"/>
            <p:cNvSpPr/>
            <p:nvPr/>
          </p:nvSpPr>
          <p:spPr>
            <a:xfrm>
              <a:off x="5884980" y="3916302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0"/>
            <p:cNvSpPr/>
            <p:nvPr/>
          </p:nvSpPr>
          <p:spPr>
            <a:xfrm>
              <a:off x="6333073" y="3916302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0" y="441"/>
                  </a:cubicBezTo>
                  <a:cubicBezTo>
                    <a:pt x="0" y="707"/>
                    <a:pt x="60" y="1013"/>
                    <a:pt x="265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7" y="1262"/>
                    <a:pt x="1481" y="1002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0"/>
            <p:cNvSpPr/>
            <p:nvPr/>
          </p:nvSpPr>
          <p:spPr>
            <a:xfrm>
              <a:off x="6781166" y="3916302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0" y="174"/>
                    <a:pt x="110" y="441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0"/>
            <p:cNvSpPr/>
            <p:nvPr/>
          </p:nvSpPr>
          <p:spPr>
            <a:xfrm>
              <a:off x="7229259" y="3916302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0" y="707"/>
                    <a:pt x="61" y="1013"/>
                    <a:pt x="265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2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0"/>
            <p:cNvSpPr/>
            <p:nvPr/>
          </p:nvSpPr>
          <p:spPr>
            <a:xfrm>
              <a:off x="7677398" y="3916302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0" y="174"/>
                    <a:pt x="109" y="441"/>
                  </a:cubicBezTo>
                  <a:cubicBezTo>
                    <a:pt x="0" y="707"/>
                    <a:pt x="61" y="1013"/>
                    <a:pt x="264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1" y="1002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0"/>
            <p:cNvSpPr/>
            <p:nvPr/>
          </p:nvSpPr>
          <p:spPr>
            <a:xfrm>
              <a:off x="5884980" y="429954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0" y="174"/>
                    <a:pt x="111" y="440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0"/>
            <p:cNvSpPr/>
            <p:nvPr/>
          </p:nvSpPr>
          <p:spPr>
            <a:xfrm>
              <a:off x="6333073" y="429954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0" y="440"/>
                  </a:cubicBezTo>
                  <a:cubicBezTo>
                    <a:pt x="0" y="705"/>
                    <a:pt x="60" y="1013"/>
                    <a:pt x="265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0"/>
            <p:cNvSpPr/>
            <p:nvPr/>
          </p:nvSpPr>
          <p:spPr>
            <a:xfrm>
              <a:off x="6781166" y="4299549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0"/>
            <p:cNvSpPr/>
            <p:nvPr/>
          </p:nvSpPr>
          <p:spPr>
            <a:xfrm>
              <a:off x="7229259" y="429954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0"/>
                  </a:cubicBezTo>
                  <a:cubicBezTo>
                    <a:pt x="0" y="705"/>
                    <a:pt x="61" y="1013"/>
                    <a:pt x="265" y="1216"/>
                  </a:cubicBezTo>
                  <a:cubicBezTo>
                    <a:pt x="401" y="1353"/>
                    <a:pt x="584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0"/>
            <p:cNvSpPr/>
            <p:nvPr/>
          </p:nvSpPr>
          <p:spPr>
            <a:xfrm>
              <a:off x="7677398" y="429954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0" y="174"/>
                    <a:pt x="109" y="440"/>
                  </a:cubicBezTo>
                  <a:cubicBezTo>
                    <a:pt x="0" y="707"/>
                    <a:pt x="61" y="1013"/>
                    <a:pt x="264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1" y="1371"/>
                  </a:cubicBezTo>
                  <a:cubicBezTo>
                    <a:pt x="1308" y="1260"/>
                    <a:pt x="1481" y="1001"/>
                    <a:pt x="1481" y="713"/>
                  </a:cubicBezTo>
                  <a:cubicBezTo>
                    <a:pt x="1481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0"/>
            <p:cNvSpPr/>
            <p:nvPr/>
          </p:nvSpPr>
          <p:spPr>
            <a:xfrm>
              <a:off x="5885071" y="4682522"/>
              <a:ext cx="69809" cy="64982"/>
            </a:xfrm>
            <a:custGeom>
              <a:rect b="b" l="l" r="r" t="t"/>
              <a:pathLst>
                <a:path extrusionOk="0" h="1427" w="1533">
                  <a:moveTo>
                    <a:pt x="769" y="1"/>
                  </a:moveTo>
                  <a:cubicBezTo>
                    <a:pt x="731" y="1"/>
                    <a:pt x="692" y="4"/>
                    <a:pt x="654" y="10"/>
                  </a:cubicBezTo>
                  <a:cubicBezTo>
                    <a:pt x="265" y="72"/>
                    <a:pt x="0" y="439"/>
                    <a:pt x="63" y="827"/>
                  </a:cubicBezTo>
                  <a:cubicBezTo>
                    <a:pt x="120" y="1178"/>
                    <a:pt x="423" y="1427"/>
                    <a:pt x="767" y="1427"/>
                  </a:cubicBezTo>
                  <a:cubicBezTo>
                    <a:pt x="805" y="1427"/>
                    <a:pt x="842" y="1424"/>
                    <a:pt x="881" y="1418"/>
                  </a:cubicBezTo>
                  <a:cubicBezTo>
                    <a:pt x="1269" y="1354"/>
                    <a:pt x="1533" y="989"/>
                    <a:pt x="1471" y="601"/>
                  </a:cubicBezTo>
                  <a:cubicBezTo>
                    <a:pt x="1414" y="251"/>
                    <a:pt x="1112" y="1"/>
                    <a:pt x="769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0"/>
            <p:cNvSpPr/>
            <p:nvPr/>
          </p:nvSpPr>
          <p:spPr>
            <a:xfrm>
              <a:off x="6335350" y="4683160"/>
              <a:ext cx="65346" cy="64936"/>
            </a:xfrm>
            <a:custGeom>
              <a:rect b="b" l="l" r="r" t="t"/>
              <a:pathLst>
                <a:path extrusionOk="0" h="1426" w="1435">
                  <a:moveTo>
                    <a:pt x="715" y="1"/>
                  </a:moveTo>
                  <a:cubicBezTo>
                    <a:pt x="713" y="1"/>
                    <a:pt x="712" y="1"/>
                    <a:pt x="710" y="1"/>
                  </a:cubicBezTo>
                  <a:cubicBezTo>
                    <a:pt x="317" y="5"/>
                    <a:pt x="0" y="327"/>
                    <a:pt x="5" y="721"/>
                  </a:cubicBezTo>
                  <a:cubicBezTo>
                    <a:pt x="9" y="1111"/>
                    <a:pt x="327" y="1426"/>
                    <a:pt x="716" y="1426"/>
                  </a:cubicBezTo>
                  <a:cubicBezTo>
                    <a:pt x="719" y="1426"/>
                    <a:pt x="722" y="1426"/>
                    <a:pt x="724" y="1426"/>
                  </a:cubicBezTo>
                  <a:cubicBezTo>
                    <a:pt x="1118" y="1423"/>
                    <a:pt x="1434" y="1100"/>
                    <a:pt x="1430" y="707"/>
                  </a:cubicBezTo>
                  <a:cubicBezTo>
                    <a:pt x="1425" y="315"/>
                    <a:pt x="1107" y="1"/>
                    <a:pt x="715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0"/>
            <p:cNvSpPr/>
            <p:nvPr/>
          </p:nvSpPr>
          <p:spPr>
            <a:xfrm>
              <a:off x="6783716" y="4682704"/>
              <a:ext cx="64982" cy="64936"/>
            </a:xfrm>
            <a:custGeom>
              <a:rect b="b" l="l" r="r" t="t"/>
              <a:pathLst>
                <a:path extrusionOk="0" h="1426" w="1427">
                  <a:moveTo>
                    <a:pt x="713" y="0"/>
                  </a:moveTo>
                  <a:cubicBezTo>
                    <a:pt x="319" y="0"/>
                    <a:pt x="1" y="320"/>
                    <a:pt x="1" y="713"/>
                  </a:cubicBezTo>
                  <a:cubicBezTo>
                    <a:pt x="1" y="1107"/>
                    <a:pt x="319" y="1425"/>
                    <a:pt x="713" y="1425"/>
                  </a:cubicBezTo>
                  <a:cubicBezTo>
                    <a:pt x="1107" y="1425"/>
                    <a:pt x="1426" y="1107"/>
                    <a:pt x="1426" y="713"/>
                  </a:cubicBezTo>
                  <a:cubicBezTo>
                    <a:pt x="1426" y="320"/>
                    <a:pt x="1107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0"/>
            <p:cNvSpPr/>
            <p:nvPr/>
          </p:nvSpPr>
          <p:spPr>
            <a:xfrm>
              <a:off x="7231810" y="4682704"/>
              <a:ext cx="64936" cy="64936"/>
            </a:xfrm>
            <a:custGeom>
              <a:rect b="b" l="l" r="r" t="t"/>
              <a:pathLst>
                <a:path extrusionOk="0" h="1426" w="1426">
                  <a:moveTo>
                    <a:pt x="713" y="0"/>
                  </a:moveTo>
                  <a:cubicBezTo>
                    <a:pt x="320" y="0"/>
                    <a:pt x="0" y="320"/>
                    <a:pt x="0" y="713"/>
                  </a:cubicBezTo>
                  <a:cubicBezTo>
                    <a:pt x="0" y="1107"/>
                    <a:pt x="320" y="1425"/>
                    <a:pt x="713" y="1425"/>
                  </a:cubicBezTo>
                  <a:cubicBezTo>
                    <a:pt x="1108" y="1425"/>
                    <a:pt x="1426" y="1107"/>
                    <a:pt x="1426" y="713"/>
                  </a:cubicBezTo>
                  <a:cubicBezTo>
                    <a:pt x="1426" y="320"/>
                    <a:pt x="1108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0"/>
            <p:cNvSpPr/>
            <p:nvPr/>
          </p:nvSpPr>
          <p:spPr>
            <a:xfrm>
              <a:off x="7679948" y="4682704"/>
              <a:ext cx="64936" cy="64936"/>
            </a:xfrm>
            <a:custGeom>
              <a:rect b="b" l="l" r="r" t="t"/>
              <a:pathLst>
                <a:path extrusionOk="0" h="1426" w="1426">
                  <a:moveTo>
                    <a:pt x="713" y="0"/>
                  </a:moveTo>
                  <a:cubicBezTo>
                    <a:pt x="318" y="0"/>
                    <a:pt x="0" y="320"/>
                    <a:pt x="0" y="713"/>
                  </a:cubicBezTo>
                  <a:cubicBezTo>
                    <a:pt x="0" y="1107"/>
                    <a:pt x="318" y="1425"/>
                    <a:pt x="713" y="1425"/>
                  </a:cubicBezTo>
                  <a:cubicBezTo>
                    <a:pt x="1106" y="1425"/>
                    <a:pt x="1425" y="1107"/>
                    <a:pt x="1425" y="713"/>
                  </a:cubicBezTo>
                  <a:cubicBezTo>
                    <a:pt x="1425" y="320"/>
                    <a:pt x="1106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0"/>
            <p:cNvSpPr/>
            <p:nvPr/>
          </p:nvSpPr>
          <p:spPr>
            <a:xfrm>
              <a:off x="5885117" y="5065724"/>
              <a:ext cx="69763" cy="64982"/>
            </a:xfrm>
            <a:custGeom>
              <a:rect b="b" l="l" r="r" t="t"/>
              <a:pathLst>
                <a:path extrusionOk="0" h="1427" w="1532">
                  <a:moveTo>
                    <a:pt x="766" y="0"/>
                  </a:moveTo>
                  <a:cubicBezTo>
                    <a:pt x="729" y="0"/>
                    <a:pt x="691" y="3"/>
                    <a:pt x="653" y="9"/>
                  </a:cubicBezTo>
                  <a:cubicBezTo>
                    <a:pt x="264" y="73"/>
                    <a:pt x="1" y="438"/>
                    <a:pt x="62" y="827"/>
                  </a:cubicBezTo>
                  <a:cubicBezTo>
                    <a:pt x="119" y="1177"/>
                    <a:pt x="421" y="1426"/>
                    <a:pt x="764" y="1426"/>
                  </a:cubicBezTo>
                  <a:cubicBezTo>
                    <a:pt x="802" y="1426"/>
                    <a:pt x="841" y="1423"/>
                    <a:pt x="880" y="1417"/>
                  </a:cubicBezTo>
                  <a:cubicBezTo>
                    <a:pt x="1268" y="1354"/>
                    <a:pt x="1532" y="988"/>
                    <a:pt x="1470" y="600"/>
                  </a:cubicBezTo>
                  <a:cubicBezTo>
                    <a:pt x="1413" y="249"/>
                    <a:pt x="1110" y="0"/>
                    <a:pt x="766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0"/>
            <p:cNvSpPr/>
            <p:nvPr/>
          </p:nvSpPr>
          <p:spPr>
            <a:xfrm>
              <a:off x="6335350" y="5066407"/>
              <a:ext cx="65255" cy="64936"/>
            </a:xfrm>
            <a:custGeom>
              <a:rect b="b" l="l" r="r" t="t"/>
              <a:pathLst>
                <a:path extrusionOk="0" h="1426" w="1433">
                  <a:moveTo>
                    <a:pt x="718" y="0"/>
                  </a:moveTo>
                  <a:cubicBezTo>
                    <a:pt x="715" y="0"/>
                    <a:pt x="712" y="0"/>
                    <a:pt x="710" y="0"/>
                  </a:cubicBezTo>
                  <a:cubicBezTo>
                    <a:pt x="317" y="3"/>
                    <a:pt x="0" y="326"/>
                    <a:pt x="5" y="720"/>
                  </a:cubicBezTo>
                  <a:cubicBezTo>
                    <a:pt x="7" y="1112"/>
                    <a:pt x="327" y="1426"/>
                    <a:pt x="719" y="1426"/>
                  </a:cubicBezTo>
                  <a:cubicBezTo>
                    <a:pt x="721" y="1426"/>
                    <a:pt x="723" y="1426"/>
                    <a:pt x="724" y="1425"/>
                  </a:cubicBezTo>
                  <a:cubicBezTo>
                    <a:pt x="1118" y="1421"/>
                    <a:pt x="1433" y="1099"/>
                    <a:pt x="1430" y="706"/>
                  </a:cubicBezTo>
                  <a:cubicBezTo>
                    <a:pt x="1425" y="315"/>
                    <a:pt x="1107" y="0"/>
                    <a:pt x="718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0"/>
            <p:cNvSpPr/>
            <p:nvPr/>
          </p:nvSpPr>
          <p:spPr>
            <a:xfrm>
              <a:off x="6783716" y="5065906"/>
              <a:ext cx="64982" cy="64982"/>
            </a:xfrm>
            <a:custGeom>
              <a:rect b="b" l="l" r="r" t="t"/>
              <a:pathLst>
                <a:path extrusionOk="0" h="1427" w="1427">
                  <a:moveTo>
                    <a:pt x="713" y="1"/>
                  </a:moveTo>
                  <a:cubicBezTo>
                    <a:pt x="319" y="1"/>
                    <a:pt x="1" y="320"/>
                    <a:pt x="1" y="714"/>
                  </a:cubicBezTo>
                  <a:cubicBezTo>
                    <a:pt x="1" y="1107"/>
                    <a:pt x="319" y="1426"/>
                    <a:pt x="713" y="1426"/>
                  </a:cubicBezTo>
                  <a:cubicBezTo>
                    <a:pt x="1107" y="1426"/>
                    <a:pt x="1426" y="1107"/>
                    <a:pt x="1426" y="714"/>
                  </a:cubicBezTo>
                  <a:cubicBezTo>
                    <a:pt x="1426" y="320"/>
                    <a:pt x="1107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0"/>
            <p:cNvSpPr/>
            <p:nvPr/>
          </p:nvSpPr>
          <p:spPr>
            <a:xfrm>
              <a:off x="7231810" y="5065906"/>
              <a:ext cx="64936" cy="64982"/>
            </a:xfrm>
            <a:custGeom>
              <a:rect b="b" l="l" r="r" t="t"/>
              <a:pathLst>
                <a:path extrusionOk="0" h="1427" w="1426">
                  <a:moveTo>
                    <a:pt x="713" y="1"/>
                  </a:moveTo>
                  <a:cubicBezTo>
                    <a:pt x="320" y="1"/>
                    <a:pt x="0" y="320"/>
                    <a:pt x="0" y="714"/>
                  </a:cubicBezTo>
                  <a:cubicBezTo>
                    <a:pt x="0" y="1107"/>
                    <a:pt x="320" y="1426"/>
                    <a:pt x="713" y="1426"/>
                  </a:cubicBezTo>
                  <a:cubicBezTo>
                    <a:pt x="1108" y="1426"/>
                    <a:pt x="1426" y="1107"/>
                    <a:pt x="1426" y="714"/>
                  </a:cubicBezTo>
                  <a:cubicBezTo>
                    <a:pt x="1426" y="320"/>
                    <a:pt x="1108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0"/>
            <p:cNvSpPr/>
            <p:nvPr/>
          </p:nvSpPr>
          <p:spPr>
            <a:xfrm>
              <a:off x="7679948" y="5065906"/>
              <a:ext cx="64936" cy="64982"/>
            </a:xfrm>
            <a:custGeom>
              <a:rect b="b" l="l" r="r" t="t"/>
              <a:pathLst>
                <a:path extrusionOk="0" h="1427" w="1426">
                  <a:moveTo>
                    <a:pt x="713" y="1"/>
                  </a:moveTo>
                  <a:cubicBezTo>
                    <a:pt x="318" y="1"/>
                    <a:pt x="0" y="320"/>
                    <a:pt x="0" y="714"/>
                  </a:cubicBezTo>
                  <a:cubicBezTo>
                    <a:pt x="0" y="1107"/>
                    <a:pt x="318" y="1426"/>
                    <a:pt x="713" y="1426"/>
                  </a:cubicBezTo>
                  <a:cubicBezTo>
                    <a:pt x="1106" y="1426"/>
                    <a:pt x="1425" y="1107"/>
                    <a:pt x="1425" y="714"/>
                  </a:cubicBezTo>
                  <a:cubicBezTo>
                    <a:pt x="1425" y="320"/>
                    <a:pt x="1106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5" name="Google Shape;935;p40"/>
          <p:cNvSpPr/>
          <p:nvPr/>
        </p:nvSpPr>
        <p:spPr>
          <a:xfrm>
            <a:off x="377051" y="1333375"/>
            <a:ext cx="4467467" cy="3810200"/>
          </a:xfrm>
          <a:custGeom>
            <a:rect b="b" l="l" r="r" t="t"/>
            <a:pathLst>
              <a:path extrusionOk="0" h="59160" w="59160">
                <a:moveTo>
                  <a:pt x="0" y="1"/>
                </a:moveTo>
                <a:lnTo>
                  <a:pt x="0" y="59160"/>
                </a:lnTo>
                <a:lnTo>
                  <a:pt x="59159" y="59160"/>
                </a:lnTo>
                <a:cubicBezTo>
                  <a:pt x="59159" y="26486"/>
                  <a:pt x="32674" y="1"/>
                  <a:pt x="0" y="1"/>
                </a:cubicBezTo>
                <a:close/>
              </a:path>
            </a:pathLst>
          </a:custGeom>
          <a:solidFill>
            <a:srgbClr val="E9B7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p40"/>
          <p:cNvSpPr/>
          <p:nvPr/>
        </p:nvSpPr>
        <p:spPr>
          <a:xfrm>
            <a:off x="377059" y="2166200"/>
            <a:ext cx="8389881" cy="2388500"/>
          </a:xfrm>
          <a:custGeom>
            <a:rect b="b" l="l" r="r" t="t"/>
            <a:pathLst>
              <a:path extrusionOk="0" h="30238" w="67197">
                <a:moveTo>
                  <a:pt x="0" y="0"/>
                </a:moveTo>
                <a:lnTo>
                  <a:pt x="0" y="30237"/>
                </a:lnTo>
                <a:lnTo>
                  <a:pt x="67196" y="30237"/>
                </a:lnTo>
                <a:lnTo>
                  <a:pt x="67196" y="0"/>
                </a:lnTo>
                <a:close/>
              </a:path>
            </a:pathLst>
          </a:custGeom>
          <a:solidFill>
            <a:srgbClr val="5EA5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7" name="Google Shape;937;p40"/>
          <p:cNvGrpSpPr/>
          <p:nvPr/>
        </p:nvGrpSpPr>
        <p:grpSpPr>
          <a:xfrm>
            <a:off x="-423193" y="1333363"/>
            <a:ext cx="667111" cy="4267118"/>
            <a:chOff x="-73868" y="1333375"/>
            <a:chExt cx="667111" cy="4267118"/>
          </a:xfrm>
        </p:grpSpPr>
        <p:sp>
          <p:nvSpPr>
            <p:cNvPr id="938" name="Google Shape;938;p40"/>
            <p:cNvSpPr/>
            <p:nvPr/>
          </p:nvSpPr>
          <p:spPr>
            <a:xfrm>
              <a:off x="-73655" y="1333375"/>
              <a:ext cx="666898" cy="666898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0"/>
            <p:cNvSpPr/>
            <p:nvPr/>
          </p:nvSpPr>
          <p:spPr>
            <a:xfrm>
              <a:off x="-73868" y="1633180"/>
              <a:ext cx="667040" cy="666969"/>
            </a:xfrm>
            <a:custGeom>
              <a:rect b="b" l="l" r="r" t="t"/>
              <a:pathLst>
                <a:path extrusionOk="0" h="9386" w="9387">
                  <a:moveTo>
                    <a:pt x="8497" y="1"/>
                  </a:moveTo>
                  <a:lnTo>
                    <a:pt x="1" y="8498"/>
                  </a:lnTo>
                  <a:lnTo>
                    <a:pt x="890" y="9385"/>
                  </a:lnTo>
                  <a:lnTo>
                    <a:pt x="9387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0"/>
            <p:cNvSpPr/>
            <p:nvPr/>
          </p:nvSpPr>
          <p:spPr>
            <a:xfrm>
              <a:off x="-73655" y="1933412"/>
              <a:ext cx="666898" cy="666898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0"/>
            <p:cNvSpPr/>
            <p:nvPr/>
          </p:nvSpPr>
          <p:spPr>
            <a:xfrm>
              <a:off x="-73868" y="2233217"/>
              <a:ext cx="667040" cy="666969"/>
            </a:xfrm>
            <a:custGeom>
              <a:rect b="b" l="l" r="r" t="t"/>
              <a:pathLst>
                <a:path extrusionOk="0" h="9386" w="9387">
                  <a:moveTo>
                    <a:pt x="8497" y="1"/>
                  </a:moveTo>
                  <a:lnTo>
                    <a:pt x="1" y="8497"/>
                  </a:lnTo>
                  <a:lnTo>
                    <a:pt x="890" y="9385"/>
                  </a:lnTo>
                  <a:lnTo>
                    <a:pt x="9387" y="888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0"/>
            <p:cNvSpPr/>
            <p:nvPr/>
          </p:nvSpPr>
          <p:spPr>
            <a:xfrm>
              <a:off x="-73655" y="2533377"/>
              <a:ext cx="666898" cy="666969"/>
            </a:xfrm>
            <a:custGeom>
              <a:rect b="b" l="l" r="r" t="t"/>
              <a:pathLst>
                <a:path extrusionOk="0" h="9386" w="9385">
                  <a:moveTo>
                    <a:pt x="8497" y="1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0"/>
            <p:cNvSpPr/>
            <p:nvPr/>
          </p:nvSpPr>
          <p:spPr>
            <a:xfrm>
              <a:off x="-73655" y="2833467"/>
              <a:ext cx="666898" cy="666898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6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0"/>
            <p:cNvSpPr/>
            <p:nvPr/>
          </p:nvSpPr>
          <p:spPr>
            <a:xfrm>
              <a:off x="-73726" y="3133201"/>
              <a:ext cx="666898" cy="667040"/>
            </a:xfrm>
            <a:custGeom>
              <a:rect b="b" l="l" r="r" t="t"/>
              <a:pathLst>
                <a:path extrusionOk="0" h="9387" w="9385">
                  <a:moveTo>
                    <a:pt x="8497" y="0"/>
                  </a:moveTo>
                  <a:lnTo>
                    <a:pt x="0" y="8497"/>
                  </a:lnTo>
                  <a:lnTo>
                    <a:pt x="888" y="9386"/>
                  </a:lnTo>
                  <a:lnTo>
                    <a:pt x="9385" y="890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0"/>
            <p:cNvSpPr/>
            <p:nvPr/>
          </p:nvSpPr>
          <p:spPr>
            <a:xfrm>
              <a:off x="-73655" y="3433432"/>
              <a:ext cx="666898" cy="666969"/>
            </a:xfrm>
            <a:custGeom>
              <a:rect b="b" l="l" r="r" t="t"/>
              <a:pathLst>
                <a:path extrusionOk="0" h="9386" w="9385">
                  <a:moveTo>
                    <a:pt x="8497" y="1"/>
                  </a:moveTo>
                  <a:lnTo>
                    <a:pt x="1" y="8496"/>
                  </a:lnTo>
                  <a:lnTo>
                    <a:pt x="888" y="9385"/>
                  </a:lnTo>
                  <a:lnTo>
                    <a:pt x="9385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0"/>
            <p:cNvSpPr/>
            <p:nvPr/>
          </p:nvSpPr>
          <p:spPr>
            <a:xfrm>
              <a:off x="-73726" y="3733238"/>
              <a:ext cx="666898" cy="667040"/>
            </a:xfrm>
            <a:custGeom>
              <a:rect b="b" l="l" r="r" t="t"/>
              <a:pathLst>
                <a:path extrusionOk="0" h="9387" w="9385">
                  <a:moveTo>
                    <a:pt x="8497" y="0"/>
                  </a:moveTo>
                  <a:lnTo>
                    <a:pt x="0" y="8497"/>
                  </a:lnTo>
                  <a:lnTo>
                    <a:pt x="888" y="9386"/>
                  </a:lnTo>
                  <a:lnTo>
                    <a:pt x="9385" y="889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0"/>
            <p:cNvSpPr/>
            <p:nvPr/>
          </p:nvSpPr>
          <p:spPr>
            <a:xfrm>
              <a:off x="-73655" y="4033469"/>
              <a:ext cx="666898" cy="666969"/>
            </a:xfrm>
            <a:custGeom>
              <a:rect b="b" l="l" r="r" t="t"/>
              <a:pathLst>
                <a:path extrusionOk="0" h="9386" w="9385">
                  <a:moveTo>
                    <a:pt x="8497" y="1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0"/>
            <p:cNvSpPr/>
            <p:nvPr/>
          </p:nvSpPr>
          <p:spPr>
            <a:xfrm>
              <a:off x="-73726" y="4333203"/>
              <a:ext cx="666898" cy="667040"/>
            </a:xfrm>
            <a:custGeom>
              <a:rect b="b" l="l" r="r" t="t"/>
              <a:pathLst>
                <a:path extrusionOk="0" h="9387" w="9385">
                  <a:moveTo>
                    <a:pt x="8497" y="1"/>
                  </a:moveTo>
                  <a:lnTo>
                    <a:pt x="0" y="8497"/>
                  </a:lnTo>
                  <a:lnTo>
                    <a:pt x="889" y="9387"/>
                  </a:lnTo>
                  <a:lnTo>
                    <a:pt x="9385" y="890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0"/>
            <p:cNvSpPr/>
            <p:nvPr/>
          </p:nvSpPr>
          <p:spPr>
            <a:xfrm>
              <a:off x="-73655" y="4633506"/>
              <a:ext cx="666898" cy="666898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0"/>
            <p:cNvSpPr/>
            <p:nvPr/>
          </p:nvSpPr>
          <p:spPr>
            <a:xfrm>
              <a:off x="-73655" y="4933453"/>
              <a:ext cx="666898" cy="667040"/>
            </a:xfrm>
            <a:custGeom>
              <a:rect b="b" l="l" r="r" t="t"/>
              <a:pathLst>
                <a:path extrusionOk="0" h="9387" w="9385">
                  <a:moveTo>
                    <a:pt x="8497" y="0"/>
                  </a:moveTo>
                  <a:lnTo>
                    <a:pt x="1" y="8497"/>
                  </a:lnTo>
                  <a:lnTo>
                    <a:pt x="888" y="9386"/>
                  </a:lnTo>
                  <a:lnTo>
                    <a:pt x="9385" y="890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1" name="Google Shape;951;p40"/>
          <p:cNvSpPr/>
          <p:nvPr/>
        </p:nvSpPr>
        <p:spPr>
          <a:xfrm>
            <a:off x="525075" y="1559400"/>
            <a:ext cx="508018" cy="507915"/>
          </a:xfrm>
          <a:custGeom>
            <a:rect b="b" l="l" r="r" t="t"/>
            <a:pathLst>
              <a:path extrusionOk="0" h="9850" w="9852">
                <a:moveTo>
                  <a:pt x="4927" y="2094"/>
                </a:moveTo>
                <a:cubicBezTo>
                  <a:pt x="6487" y="2094"/>
                  <a:pt x="7756" y="3364"/>
                  <a:pt x="7756" y="4925"/>
                </a:cubicBezTo>
                <a:cubicBezTo>
                  <a:pt x="7756" y="6484"/>
                  <a:pt x="6487" y="7755"/>
                  <a:pt x="4927" y="7755"/>
                </a:cubicBezTo>
                <a:cubicBezTo>
                  <a:pt x="3366" y="7755"/>
                  <a:pt x="2095" y="6484"/>
                  <a:pt x="2095" y="4925"/>
                </a:cubicBezTo>
                <a:cubicBezTo>
                  <a:pt x="2095" y="3364"/>
                  <a:pt x="3366" y="2094"/>
                  <a:pt x="4927" y="2094"/>
                </a:cubicBezTo>
                <a:close/>
                <a:moveTo>
                  <a:pt x="4927" y="0"/>
                </a:moveTo>
                <a:cubicBezTo>
                  <a:pt x="2210" y="0"/>
                  <a:pt x="0" y="2207"/>
                  <a:pt x="0" y="4925"/>
                </a:cubicBezTo>
                <a:cubicBezTo>
                  <a:pt x="0" y="7642"/>
                  <a:pt x="2210" y="9850"/>
                  <a:pt x="4927" y="9850"/>
                </a:cubicBezTo>
                <a:cubicBezTo>
                  <a:pt x="7641" y="9850"/>
                  <a:pt x="9851" y="7640"/>
                  <a:pt x="9851" y="4925"/>
                </a:cubicBezTo>
                <a:cubicBezTo>
                  <a:pt x="9851" y="2209"/>
                  <a:pt x="7641" y="0"/>
                  <a:pt x="49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SECTION_TITLE_AND_DESCRIPTION_1"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41"/>
          <p:cNvSpPr/>
          <p:nvPr/>
        </p:nvSpPr>
        <p:spPr>
          <a:xfrm rot="-5400000">
            <a:off x="5324275" y="1323835"/>
            <a:ext cx="3819665" cy="3819665"/>
          </a:xfrm>
          <a:custGeom>
            <a:rect b="b" l="l" r="r" t="t"/>
            <a:pathLst>
              <a:path extrusionOk="0" h="59160" w="59160">
                <a:moveTo>
                  <a:pt x="0" y="1"/>
                </a:moveTo>
                <a:lnTo>
                  <a:pt x="0" y="59160"/>
                </a:lnTo>
                <a:lnTo>
                  <a:pt x="59159" y="59160"/>
                </a:lnTo>
                <a:cubicBezTo>
                  <a:pt x="59159" y="26486"/>
                  <a:pt x="32674" y="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4" name="Google Shape;954;p41"/>
          <p:cNvGrpSpPr/>
          <p:nvPr/>
        </p:nvGrpSpPr>
        <p:grpSpPr>
          <a:xfrm>
            <a:off x="5690323" y="4749275"/>
            <a:ext cx="2996714" cy="164548"/>
            <a:chOff x="5690323" y="4749275"/>
            <a:chExt cx="2996714" cy="164548"/>
          </a:xfrm>
        </p:grpSpPr>
        <p:sp>
          <p:nvSpPr>
            <p:cNvPr id="955" name="Google Shape;955;p41"/>
            <p:cNvSpPr/>
            <p:nvPr/>
          </p:nvSpPr>
          <p:spPr>
            <a:xfrm>
              <a:off x="5743305" y="4749275"/>
              <a:ext cx="140716" cy="135399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7"/>
                  </a:cubicBezTo>
                  <a:cubicBezTo>
                    <a:pt x="401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1"/>
            <p:cNvSpPr/>
            <p:nvPr/>
          </p:nvSpPr>
          <p:spPr>
            <a:xfrm>
              <a:off x="6677707" y="4749275"/>
              <a:ext cx="140716" cy="135399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7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1"/>
            <p:cNvSpPr/>
            <p:nvPr/>
          </p:nvSpPr>
          <p:spPr>
            <a:xfrm>
              <a:off x="7611919" y="4749275"/>
              <a:ext cx="140811" cy="135399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7"/>
                  </a:cubicBezTo>
                  <a:cubicBezTo>
                    <a:pt x="402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1"/>
            <p:cNvSpPr/>
            <p:nvPr/>
          </p:nvSpPr>
          <p:spPr>
            <a:xfrm>
              <a:off x="8546321" y="4749275"/>
              <a:ext cx="140716" cy="135399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1" y="1013"/>
                    <a:pt x="266" y="1217"/>
                  </a:cubicBezTo>
                  <a:cubicBezTo>
                    <a:pt x="402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1"/>
            <p:cNvSpPr/>
            <p:nvPr/>
          </p:nvSpPr>
          <p:spPr>
            <a:xfrm>
              <a:off x="5690323" y="4778520"/>
              <a:ext cx="140716" cy="135304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40"/>
                  </a:cubicBezTo>
                  <a:cubicBezTo>
                    <a:pt x="1" y="705"/>
                    <a:pt x="61" y="1013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1"/>
            <p:cNvSpPr/>
            <p:nvPr/>
          </p:nvSpPr>
          <p:spPr>
            <a:xfrm>
              <a:off x="6624630" y="4778520"/>
              <a:ext cx="140716" cy="135304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0" y="439"/>
                  </a:cubicBezTo>
                  <a:cubicBezTo>
                    <a:pt x="0" y="705"/>
                    <a:pt x="60" y="1012"/>
                    <a:pt x="265" y="1216"/>
                  </a:cubicBezTo>
                  <a:cubicBezTo>
                    <a:pt x="401" y="1352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1"/>
            <p:cNvSpPr/>
            <p:nvPr/>
          </p:nvSpPr>
          <p:spPr>
            <a:xfrm>
              <a:off x="7558937" y="4778520"/>
              <a:ext cx="140811" cy="135304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5"/>
                    <a:pt x="61" y="1013"/>
                    <a:pt x="264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1"/>
            <p:cNvSpPr/>
            <p:nvPr/>
          </p:nvSpPr>
          <p:spPr>
            <a:xfrm>
              <a:off x="8493244" y="4778520"/>
              <a:ext cx="140716" cy="135304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0" y="705"/>
                    <a:pt x="61" y="1012"/>
                    <a:pt x="265" y="1216"/>
                  </a:cubicBezTo>
                  <a:cubicBezTo>
                    <a:pt x="401" y="1352"/>
                    <a:pt x="584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3" name="Google Shape;963;p41"/>
          <p:cNvGrpSpPr/>
          <p:nvPr/>
        </p:nvGrpSpPr>
        <p:grpSpPr>
          <a:xfrm>
            <a:off x="8402078" y="123460"/>
            <a:ext cx="494184" cy="3160979"/>
            <a:chOff x="3250475" y="-1758600"/>
            <a:chExt cx="234700" cy="1501225"/>
          </a:xfrm>
        </p:grpSpPr>
        <p:sp>
          <p:nvSpPr>
            <p:cNvPr id="964" name="Google Shape;964;p41"/>
            <p:cNvSpPr/>
            <p:nvPr/>
          </p:nvSpPr>
          <p:spPr>
            <a:xfrm>
              <a:off x="3250550" y="-1758600"/>
              <a:ext cx="234625" cy="234625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1"/>
            <p:cNvSpPr/>
            <p:nvPr/>
          </p:nvSpPr>
          <p:spPr>
            <a:xfrm>
              <a:off x="3250475" y="-1653125"/>
              <a:ext cx="234675" cy="234650"/>
            </a:xfrm>
            <a:custGeom>
              <a:rect b="b" l="l" r="r" t="t"/>
              <a:pathLst>
                <a:path extrusionOk="0" h="9386" w="9387">
                  <a:moveTo>
                    <a:pt x="8497" y="1"/>
                  </a:moveTo>
                  <a:lnTo>
                    <a:pt x="1" y="8498"/>
                  </a:lnTo>
                  <a:lnTo>
                    <a:pt x="890" y="9385"/>
                  </a:lnTo>
                  <a:lnTo>
                    <a:pt x="9387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1"/>
            <p:cNvSpPr/>
            <p:nvPr/>
          </p:nvSpPr>
          <p:spPr>
            <a:xfrm>
              <a:off x="3250550" y="-1547500"/>
              <a:ext cx="234625" cy="234625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1"/>
            <p:cNvSpPr/>
            <p:nvPr/>
          </p:nvSpPr>
          <p:spPr>
            <a:xfrm>
              <a:off x="3250475" y="-1442025"/>
              <a:ext cx="234675" cy="234650"/>
            </a:xfrm>
            <a:custGeom>
              <a:rect b="b" l="l" r="r" t="t"/>
              <a:pathLst>
                <a:path extrusionOk="0" h="9386" w="9387">
                  <a:moveTo>
                    <a:pt x="8497" y="1"/>
                  </a:moveTo>
                  <a:lnTo>
                    <a:pt x="1" y="8497"/>
                  </a:lnTo>
                  <a:lnTo>
                    <a:pt x="890" y="9385"/>
                  </a:lnTo>
                  <a:lnTo>
                    <a:pt x="9387" y="888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1"/>
            <p:cNvSpPr/>
            <p:nvPr/>
          </p:nvSpPr>
          <p:spPr>
            <a:xfrm>
              <a:off x="3250550" y="-1336425"/>
              <a:ext cx="234625" cy="234650"/>
            </a:xfrm>
            <a:custGeom>
              <a:rect b="b" l="l" r="r" t="t"/>
              <a:pathLst>
                <a:path extrusionOk="0" h="9386" w="9385">
                  <a:moveTo>
                    <a:pt x="8497" y="1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1"/>
            <p:cNvSpPr/>
            <p:nvPr/>
          </p:nvSpPr>
          <p:spPr>
            <a:xfrm>
              <a:off x="3250550" y="-1230850"/>
              <a:ext cx="234625" cy="234625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6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1"/>
            <p:cNvSpPr/>
            <p:nvPr/>
          </p:nvSpPr>
          <p:spPr>
            <a:xfrm>
              <a:off x="3250525" y="-1125400"/>
              <a:ext cx="234625" cy="234675"/>
            </a:xfrm>
            <a:custGeom>
              <a:rect b="b" l="l" r="r" t="t"/>
              <a:pathLst>
                <a:path extrusionOk="0" h="9387" w="9385">
                  <a:moveTo>
                    <a:pt x="8497" y="0"/>
                  </a:moveTo>
                  <a:lnTo>
                    <a:pt x="0" y="8497"/>
                  </a:lnTo>
                  <a:lnTo>
                    <a:pt x="888" y="9386"/>
                  </a:lnTo>
                  <a:lnTo>
                    <a:pt x="9385" y="890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1"/>
            <p:cNvSpPr/>
            <p:nvPr/>
          </p:nvSpPr>
          <p:spPr>
            <a:xfrm>
              <a:off x="3250550" y="-1019775"/>
              <a:ext cx="234625" cy="234650"/>
            </a:xfrm>
            <a:custGeom>
              <a:rect b="b" l="l" r="r" t="t"/>
              <a:pathLst>
                <a:path extrusionOk="0" h="9386" w="9385">
                  <a:moveTo>
                    <a:pt x="8497" y="1"/>
                  </a:moveTo>
                  <a:lnTo>
                    <a:pt x="1" y="8496"/>
                  </a:lnTo>
                  <a:lnTo>
                    <a:pt x="888" y="9385"/>
                  </a:lnTo>
                  <a:lnTo>
                    <a:pt x="9385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1"/>
            <p:cNvSpPr/>
            <p:nvPr/>
          </p:nvSpPr>
          <p:spPr>
            <a:xfrm>
              <a:off x="3250525" y="-914300"/>
              <a:ext cx="234625" cy="234675"/>
            </a:xfrm>
            <a:custGeom>
              <a:rect b="b" l="l" r="r" t="t"/>
              <a:pathLst>
                <a:path extrusionOk="0" h="9387" w="9385">
                  <a:moveTo>
                    <a:pt x="8497" y="0"/>
                  </a:moveTo>
                  <a:lnTo>
                    <a:pt x="0" y="8497"/>
                  </a:lnTo>
                  <a:lnTo>
                    <a:pt x="888" y="9386"/>
                  </a:lnTo>
                  <a:lnTo>
                    <a:pt x="9385" y="889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1"/>
            <p:cNvSpPr/>
            <p:nvPr/>
          </p:nvSpPr>
          <p:spPr>
            <a:xfrm>
              <a:off x="3250550" y="-808675"/>
              <a:ext cx="234625" cy="234650"/>
            </a:xfrm>
            <a:custGeom>
              <a:rect b="b" l="l" r="r" t="t"/>
              <a:pathLst>
                <a:path extrusionOk="0" h="9386" w="9385">
                  <a:moveTo>
                    <a:pt x="8497" y="1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1"/>
            <p:cNvSpPr/>
            <p:nvPr/>
          </p:nvSpPr>
          <p:spPr>
            <a:xfrm>
              <a:off x="3250525" y="-703225"/>
              <a:ext cx="234625" cy="234675"/>
            </a:xfrm>
            <a:custGeom>
              <a:rect b="b" l="l" r="r" t="t"/>
              <a:pathLst>
                <a:path extrusionOk="0" h="9387" w="9385">
                  <a:moveTo>
                    <a:pt x="8497" y="1"/>
                  </a:moveTo>
                  <a:lnTo>
                    <a:pt x="0" y="8497"/>
                  </a:lnTo>
                  <a:lnTo>
                    <a:pt x="889" y="9387"/>
                  </a:lnTo>
                  <a:lnTo>
                    <a:pt x="9385" y="890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1"/>
            <p:cNvSpPr/>
            <p:nvPr/>
          </p:nvSpPr>
          <p:spPr>
            <a:xfrm>
              <a:off x="3250550" y="-597575"/>
              <a:ext cx="234625" cy="234625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1"/>
            <p:cNvSpPr/>
            <p:nvPr/>
          </p:nvSpPr>
          <p:spPr>
            <a:xfrm>
              <a:off x="3250550" y="-492050"/>
              <a:ext cx="234625" cy="234675"/>
            </a:xfrm>
            <a:custGeom>
              <a:rect b="b" l="l" r="r" t="t"/>
              <a:pathLst>
                <a:path extrusionOk="0" h="9387" w="9385">
                  <a:moveTo>
                    <a:pt x="8497" y="0"/>
                  </a:moveTo>
                  <a:lnTo>
                    <a:pt x="1" y="8497"/>
                  </a:lnTo>
                  <a:lnTo>
                    <a:pt x="888" y="9386"/>
                  </a:lnTo>
                  <a:lnTo>
                    <a:pt x="9385" y="890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7" name="Google Shape;977;p41"/>
          <p:cNvSpPr/>
          <p:nvPr/>
        </p:nvSpPr>
        <p:spPr>
          <a:xfrm>
            <a:off x="-288891" y="4356100"/>
            <a:ext cx="572820" cy="572704"/>
          </a:xfrm>
          <a:custGeom>
            <a:rect b="b" l="l" r="r" t="t"/>
            <a:pathLst>
              <a:path extrusionOk="0" h="9850" w="9852">
                <a:moveTo>
                  <a:pt x="4927" y="2094"/>
                </a:moveTo>
                <a:cubicBezTo>
                  <a:pt x="6487" y="2094"/>
                  <a:pt x="7756" y="3364"/>
                  <a:pt x="7756" y="4925"/>
                </a:cubicBezTo>
                <a:cubicBezTo>
                  <a:pt x="7756" y="6484"/>
                  <a:pt x="6487" y="7755"/>
                  <a:pt x="4927" y="7755"/>
                </a:cubicBezTo>
                <a:cubicBezTo>
                  <a:pt x="3366" y="7755"/>
                  <a:pt x="2095" y="6484"/>
                  <a:pt x="2095" y="4925"/>
                </a:cubicBezTo>
                <a:cubicBezTo>
                  <a:pt x="2095" y="3364"/>
                  <a:pt x="3366" y="2094"/>
                  <a:pt x="4927" y="2094"/>
                </a:cubicBezTo>
                <a:close/>
                <a:moveTo>
                  <a:pt x="4927" y="0"/>
                </a:moveTo>
                <a:cubicBezTo>
                  <a:pt x="2210" y="0"/>
                  <a:pt x="0" y="2207"/>
                  <a:pt x="0" y="4925"/>
                </a:cubicBezTo>
                <a:cubicBezTo>
                  <a:pt x="0" y="7642"/>
                  <a:pt x="2210" y="9850"/>
                  <a:pt x="4927" y="9850"/>
                </a:cubicBezTo>
                <a:cubicBezTo>
                  <a:pt x="7641" y="9850"/>
                  <a:pt x="9851" y="7640"/>
                  <a:pt x="9851" y="4925"/>
                </a:cubicBezTo>
                <a:cubicBezTo>
                  <a:pt x="9851" y="2209"/>
                  <a:pt x="7641" y="0"/>
                  <a:pt x="49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8" name="Google Shape;978;p41"/>
          <p:cNvSpPr/>
          <p:nvPr/>
        </p:nvSpPr>
        <p:spPr>
          <a:xfrm>
            <a:off x="-288891" y="3690600"/>
            <a:ext cx="572820" cy="572704"/>
          </a:xfrm>
          <a:custGeom>
            <a:rect b="b" l="l" r="r" t="t"/>
            <a:pathLst>
              <a:path extrusionOk="0" h="9850" w="9852">
                <a:moveTo>
                  <a:pt x="4927" y="2094"/>
                </a:moveTo>
                <a:cubicBezTo>
                  <a:pt x="6487" y="2094"/>
                  <a:pt x="7756" y="3364"/>
                  <a:pt x="7756" y="4925"/>
                </a:cubicBezTo>
                <a:cubicBezTo>
                  <a:pt x="7756" y="6484"/>
                  <a:pt x="6487" y="7755"/>
                  <a:pt x="4927" y="7755"/>
                </a:cubicBezTo>
                <a:cubicBezTo>
                  <a:pt x="3366" y="7755"/>
                  <a:pt x="2095" y="6484"/>
                  <a:pt x="2095" y="4925"/>
                </a:cubicBezTo>
                <a:cubicBezTo>
                  <a:pt x="2095" y="3364"/>
                  <a:pt x="3366" y="2094"/>
                  <a:pt x="4927" y="2094"/>
                </a:cubicBezTo>
                <a:close/>
                <a:moveTo>
                  <a:pt x="4927" y="0"/>
                </a:moveTo>
                <a:cubicBezTo>
                  <a:pt x="2210" y="0"/>
                  <a:pt x="0" y="2207"/>
                  <a:pt x="0" y="4925"/>
                </a:cubicBezTo>
                <a:cubicBezTo>
                  <a:pt x="0" y="7642"/>
                  <a:pt x="2210" y="9850"/>
                  <a:pt x="4927" y="9850"/>
                </a:cubicBezTo>
                <a:cubicBezTo>
                  <a:pt x="7641" y="9850"/>
                  <a:pt x="9851" y="7640"/>
                  <a:pt x="9851" y="4925"/>
                </a:cubicBezTo>
                <a:cubicBezTo>
                  <a:pt x="9851" y="2209"/>
                  <a:pt x="7641" y="0"/>
                  <a:pt x="49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41"/>
          <p:cNvSpPr/>
          <p:nvPr/>
        </p:nvSpPr>
        <p:spPr>
          <a:xfrm>
            <a:off x="-288891" y="3025100"/>
            <a:ext cx="572820" cy="572704"/>
          </a:xfrm>
          <a:custGeom>
            <a:rect b="b" l="l" r="r" t="t"/>
            <a:pathLst>
              <a:path extrusionOk="0" h="9850" w="9852">
                <a:moveTo>
                  <a:pt x="4927" y="2094"/>
                </a:moveTo>
                <a:cubicBezTo>
                  <a:pt x="6487" y="2094"/>
                  <a:pt x="7756" y="3364"/>
                  <a:pt x="7756" y="4925"/>
                </a:cubicBezTo>
                <a:cubicBezTo>
                  <a:pt x="7756" y="6484"/>
                  <a:pt x="6487" y="7755"/>
                  <a:pt x="4927" y="7755"/>
                </a:cubicBezTo>
                <a:cubicBezTo>
                  <a:pt x="3366" y="7755"/>
                  <a:pt x="2095" y="6484"/>
                  <a:pt x="2095" y="4925"/>
                </a:cubicBezTo>
                <a:cubicBezTo>
                  <a:pt x="2095" y="3364"/>
                  <a:pt x="3366" y="2094"/>
                  <a:pt x="4927" y="2094"/>
                </a:cubicBezTo>
                <a:close/>
                <a:moveTo>
                  <a:pt x="4927" y="0"/>
                </a:moveTo>
                <a:cubicBezTo>
                  <a:pt x="2210" y="0"/>
                  <a:pt x="0" y="2207"/>
                  <a:pt x="0" y="4925"/>
                </a:cubicBezTo>
                <a:cubicBezTo>
                  <a:pt x="0" y="7642"/>
                  <a:pt x="2210" y="9850"/>
                  <a:pt x="4927" y="9850"/>
                </a:cubicBezTo>
                <a:cubicBezTo>
                  <a:pt x="7641" y="9850"/>
                  <a:pt x="9851" y="7640"/>
                  <a:pt x="9851" y="4925"/>
                </a:cubicBezTo>
                <a:cubicBezTo>
                  <a:pt x="9851" y="2209"/>
                  <a:pt x="7641" y="0"/>
                  <a:pt x="49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43"/>
          <p:cNvSpPr/>
          <p:nvPr/>
        </p:nvSpPr>
        <p:spPr>
          <a:xfrm>
            <a:off x="735200" y="824575"/>
            <a:ext cx="6052392" cy="3042644"/>
          </a:xfrm>
          <a:custGeom>
            <a:rect b="b" l="l" r="r" t="t"/>
            <a:pathLst>
              <a:path extrusionOk="0" h="38247" w="75733">
                <a:moveTo>
                  <a:pt x="0" y="0"/>
                </a:moveTo>
                <a:lnTo>
                  <a:pt x="0" y="38246"/>
                </a:lnTo>
                <a:lnTo>
                  <a:pt x="75733" y="38246"/>
                </a:lnTo>
                <a:lnTo>
                  <a:pt x="75733" y="0"/>
                </a:lnTo>
                <a:close/>
              </a:path>
            </a:pathLst>
          </a:custGeom>
          <a:solidFill>
            <a:srgbClr val="E9B72B">
              <a:alpha val="4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43"/>
          <p:cNvSpPr txBox="1"/>
          <p:nvPr>
            <p:ph type="ctrTitle"/>
          </p:nvPr>
        </p:nvSpPr>
        <p:spPr>
          <a:xfrm>
            <a:off x="717199" y="584694"/>
            <a:ext cx="42489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86" name="Google Shape;986;p43"/>
          <p:cNvSpPr txBox="1"/>
          <p:nvPr>
            <p:ph idx="1" type="subTitle"/>
          </p:nvPr>
        </p:nvSpPr>
        <p:spPr>
          <a:xfrm>
            <a:off x="2555300" y="2637294"/>
            <a:ext cx="2410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7" name="Google Shape;987;p43"/>
          <p:cNvSpPr/>
          <p:nvPr/>
        </p:nvSpPr>
        <p:spPr>
          <a:xfrm flipH="1">
            <a:off x="735243" y="548625"/>
            <a:ext cx="2770057" cy="97124"/>
          </a:xfrm>
          <a:custGeom>
            <a:rect b="b" l="l" r="r" t="t"/>
            <a:pathLst>
              <a:path extrusionOk="0" h="1676" w="50383">
                <a:moveTo>
                  <a:pt x="0" y="0"/>
                </a:moveTo>
                <a:lnTo>
                  <a:pt x="0" y="1676"/>
                </a:lnTo>
                <a:lnTo>
                  <a:pt x="50383" y="1676"/>
                </a:lnTo>
                <a:lnTo>
                  <a:pt x="503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44"/>
          <p:cNvSpPr/>
          <p:nvPr/>
        </p:nvSpPr>
        <p:spPr>
          <a:xfrm rot="5400000">
            <a:off x="1116949" y="-654511"/>
            <a:ext cx="4672001" cy="6451888"/>
          </a:xfrm>
          <a:custGeom>
            <a:rect b="b" l="l" r="r" t="t"/>
            <a:pathLst>
              <a:path extrusionOk="0" h="31705" w="66178">
                <a:moveTo>
                  <a:pt x="0" y="0"/>
                </a:moveTo>
                <a:lnTo>
                  <a:pt x="0" y="31705"/>
                </a:lnTo>
                <a:lnTo>
                  <a:pt x="66177" y="31705"/>
                </a:lnTo>
                <a:lnTo>
                  <a:pt x="66177" y="0"/>
                </a:lnTo>
                <a:close/>
              </a:path>
            </a:pathLst>
          </a:custGeom>
          <a:solidFill>
            <a:srgbClr val="5EA5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0" name="Google Shape;990;p44"/>
          <p:cNvSpPr txBox="1"/>
          <p:nvPr>
            <p:ph type="title"/>
          </p:nvPr>
        </p:nvSpPr>
        <p:spPr>
          <a:xfrm>
            <a:off x="237375" y="2249350"/>
            <a:ext cx="6451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91" name="Google Shape;991;p44"/>
          <p:cNvSpPr txBox="1"/>
          <p:nvPr>
            <p:ph idx="1" type="subTitle"/>
          </p:nvPr>
        </p:nvSpPr>
        <p:spPr>
          <a:xfrm>
            <a:off x="1934675" y="3055625"/>
            <a:ext cx="3057300" cy="10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92" name="Google Shape;992;p44"/>
          <p:cNvSpPr txBox="1"/>
          <p:nvPr>
            <p:ph hasCustomPrompt="1" idx="2" type="title"/>
          </p:nvPr>
        </p:nvSpPr>
        <p:spPr>
          <a:xfrm>
            <a:off x="2522225" y="1206475"/>
            <a:ext cx="1882200" cy="7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993" name="Google Shape;993;p44"/>
          <p:cNvSpPr/>
          <p:nvPr/>
        </p:nvSpPr>
        <p:spPr>
          <a:xfrm rot="5400000">
            <a:off x="6134818" y="2661857"/>
            <a:ext cx="2994111" cy="1497020"/>
          </a:xfrm>
          <a:custGeom>
            <a:rect b="b" l="l" r="r" t="t"/>
            <a:pathLst>
              <a:path extrusionOk="0" h="21205" w="42411">
                <a:moveTo>
                  <a:pt x="21205" y="1"/>
                </a:moveTo>
                <a:cubicBezTo>
                  <a:pt x="9494" y="1"/>
                  <a:pt x="0" y="9494"/>
                  <a:pt x="0" y="21205"/>
                </a:cubicBezTo>
                <a:lnTo>
                  <a:pt x="42410" y="21205"/>
                </a:lnTo>
                <a:cubicBezTo>
                  <a:pt x="42410" y="9492"/>
                  <a:pt x="32917" y="1"/>
                  <a:pt x="21205" y="1"/>
                </a:cubicBezTo>
                <a:close/>
              </a:path>
            </a:pathLst>
          </a:custGeom>
          <a:solidFill>
            <a:srgbClr val="6C49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4" name="Google Shape;994;p44"/>
          <p:cNvSpPr/>
          <p:nvPr/>
        </p:nvSpPr>
        <p:spPr>
          <a:xfrm rot="5400000">
            <a:off x="7855700" y="1498978"/>
            <a:ext cx="1049502" cy="1049502"/>
          </a:xfrm>
          <a:custGeom>
            <a:rect b="b" l="l" r="r" t="t"/>
            <a:pathLst>
              <a:path extrusionOk="0" h="14866" w="14866">
                <a:moveTo>
                  <a:pt x="7433" y="3197"/>
                </a:moveTo>
                <a:cubicBezTo>
                  <a:pt x="9768" y="3197"/>
                  <a:pt x="11669" y="5098"/>
                  <a:pt x="11669" y="7433"/>
                </a:cubicBezTo>
                <a:cubicBezTo>
                  <a:pt x="11669" y="9768"/>
                  <a:pt x="9768" y="11669"/>
                  <a:pt x="7433" y="11669"/>
                </a:cubicBezTo>
                <a:cubicBezTo>
                  <a:pt x="5098" y="11669"/>
                  <a:pt x="3197" y="9768"/>
                  <a:pt x="3197" y="7433"/>
                </a:cubicBezTo>
                <a:cubicBezTo>
                  <a:pt x="3197" y="5096"/>
                  <a:pt x="5098" y="3197"/>
                  <a:pt x="7433" y="3197"/>
                </a:cubicBezTo>
                <a:close/>
                <a:moveTo>
                  <a:pt x="7433" y="1"/>
                </a:moveTo>
                <a:cubicBezTo>
                  <a:pt x="3334" y="1"/>
                  <a:pt x="1" y="3336"/>
                  <a:pt x="1" y="7433"/>
                </a:cubicBezTo>
                <a:cubicBezTo>
                  <a:pt x="1" y="11532"/>
                  <a:pt x="3334" y="14865"/>
                  <a:pt x="7433" y="14865"/>
                </a:cubicBezTo>
                <a:cubicBezTo>
                  <a:pt x="11531" y="14865"/>
                  <a:pt x="14865" y="11532"/>
                  <a:pt x="14865" y="7433"/>
                </a:cubicBezTo>
                <a:cubicBezTo>
                  <a:pt x="14865" y="3336"/>
                  <a:pt x="11532" y="1"/>
                  <a:pt x="7433" y="1"/>
                </a:cubicBezTo>
                <a:close/>
              </a:path>
            </a:pathLst>
          </a:custGeom>
          <a:solidFill>
            <a:srgbClr val="C52E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44"/>
          <p:cNvSpPr/>
          <p:nvPr/>
        </p:nvSpPr>
        <p:spPr>
          <a:xfrm rot="5400000">
            <a:off x="7692443" y="-573581"/>
            <a:ext cx="403747" cy="2021771"/>
          </a:xfrm>
          <a:custGeom>
            <a:rect b="b" l="l" r="r" t="t"/>
            <a:pathLst>
              <a:path extrusionOk="0" h="28638" w="5719">
                <a:moveTo>
                  <a:pt x="3916" y="1"/>
                </a:moveTo>
                <a:lnTo>
                  <a:pt x="0" y="5127"/>
                </a:lnTo>
                <a:lnTo>
                  <a:pt x="3510" y="9721"/>
                </a:lnTo>
                <a:lnTo>
                  <a:pt x="0" y="14316"/>
                </a:lnTo>
                <a:lnTo>
                  <a:pt x="3510" y="18911"/>
                </a:lnTo>
                <a:lnTo>
                  <a:pt x="0" y="23508"/>
                </a:lnTo>
                <a:lnTo>
                  <a:pt x="3916" y="28637"/>
                </a:lnTo>
                <a:lnTo>
                  <a:pt x="5312" y="27573"/>
                </a:lnTo>
                <a:lnTo>
                  <a:pt x="2208" y="23508"/>
                </a:lnTo>
                <a:lnTo>
                  <a:pt x="5718" y="18910"/>
                </a:lnTo>
                <a:lnTo>
                  <a:pt x="2208" y="14316"/>
                </a:lnTo>
                <a:lnTo>
                  <a:pt x="5718" y="9721"/>
                </a:lnTo>
                <a:lnTo>
                  <a:pt x="2208" y="5127"/>
                </a:lnTo>
                <a:lnTo>
                  <a:pt x="5311" y="1067"/>
                </a:lnTo>
                <a:lnTo>
                  <a:pt x="3916" y="1"/>
                </a:lnTo>
                <a:close/>
              </a:path>
            </a:pathLst>
          </a:custGeom>
          <a:solidFill>
            <a:srgbClr val="E9B7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6" name="Google Shape;996;p44"/>
          <p:cNvSpPr/>
          <p:nvPr/>
        </p:nvSpPr>
        <p:spPr>
          <a:xfrm rot="5400000">
            <a:off x="7692408" y="-184980"/>
            <a:ext cx="403818" cy="2021771"/>
          </a:xfrm>
          <a:custGeom>
            <a:rect b="b" l="l" r="r" t="t"/>
            <a:pathLst>
              <a:path extrusionOk="0" h="28638" w="5720">
                <a:moveTo>
                  <a:pt x="3919" y="1"/>
                </a:moveTo>
                <a:lnTo>
                  <a:pt x="1" y="5127"/>
                </a:lnTo>
                <a:lnTo>
                  <a:pt x="3512" y="9721"/>
                </a:lnTo>
                <a:lnTo>
                  <a:pt x="2" y="14316"/>
                </a:lnTo>
                <a:lnTo>
                  <a:pt x="3512" y="18911"/>
                </a:lnTo>
                <a:lnTo>
                  <a:pt x="2" y="23508"/>
                </a:lnTo>
                <a:lnTo>
                  <a:pt x="3919" y="28637"/>
                </a:lnTo>
                <a:lnTo>
                  <a:pt x="5313" y="27573"/>
                </a:lnTo>
                <a:lnTo>
                  <a:pt x="2209" y="23508"/>
                </a:lnTo>
                <a:lnTo>
                  <a:pt x="5719" y="18910"/>
                </a:lnTo>
                <a:lnTo>
                  <a:pt x="2209" y="14316"/>
                </a:lnTo>
                <a:lnTo>
                  <a:pt x="5719" y="9721"/>
                </a:lnTo>
                <a:lnTo>
                  <a:pt x="2211" y="5127"/>
                </a:lnTo>
                <a:lnTo>
                  <a:pt x="5313" y="1067"/>
                </a:lnTo>
                <a:lnTo>
                  <a:pt x="3919" y="1"/>
                </a:lnTo>
                <a:close/>
              </a:path>
            </a:pathLst>
          </a:custGeom>
          <a:solidFill>
            <a:srgbClr val="E9B7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7" name="Google Shape;997;p44"/>
          <p:cNvSpPr/>
          <p:nvPr/>
        </p:nvSpPr>
        <p:spPr>
          <a:xfrm rot="5400000">
            <a:off x="6267706" y="2258782"/>
            <a:ext cx="2649687" cy="2648889"/>
          </a:xfrm>
          <a:custGeom>
            <a:rect b="b" l="l" r="r" t="t"/>
            <a:pathLst>
              <a:path extrusionOk="0" h="37521" w="37523">
                <a:moveTo>
                  <a:pt x="1" y="0"/>
                </a:moveTo>
                <a:lnTo>
                  <a:pt x="37522" y="37520"/>
                </a:lnTo>
                <a:lnTo>
                  <a:pt x="37522" y="0"/>
                </a:lnTo>
                <a:close/>
              </a:path>
            </a:pathLst>
          </a:custGeom>
          <a:solidFill>
            <a:srgbClr val="E9B7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8" name="Google Shape;998;p44"/>
          <p:cNvSpPr/>
          <p:nvPr/>
        </p:nvSpPr>
        <p:spPr>
          <a:xfrm rot="5400000">
            <a:off x="816210" y="-522471"/>
            <a:ext cx="181224" cy="2142069"/>
          </a:xfrm>
          <a:custGeom>
            <a:rect b="b" l="l" r="r" t="t"/>
            <a:pathLst>
              <a:path extrusionOk="0" h="30342" w="2567">
                <a:moveTo>
                  <a:pt x="1" y="0"/>
                </a:moveTo>
                <a:lnTo>
                  <a:pt x="1" y="30342"/>
                </a:lnTo>
                <a:lnTo>
                  <a:pt x="2567" y="30342"/>
                </a:lnTo>
                <a:lnTo>
                  <a:pt x="2567" y="0"/>
                </a:lnTo>
                <a:close/>
              </a:path>
            </a:pathLst>
          </a:custGeom>
          <a:solidFill>
            <a:srgbClr val="C52E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45"/>
          <p:cNvSpPr txBox="1"/>
          <p:nvPr>
            <p:ph idx="1" type="body"/>
          </p:nvPr>
        </p:nvSpPr>
        <p:spPr>
          <a:xfrm>
            <a:off x="711150" y="1302050"/>
            <a:ext cx="7721700" cy="29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grpSp>
        <p:nvGrpSpPr>
          <p:cNvPr id="1001" name="Google Shape;1001;p45"/>
          <p:cNvGrpSpPr/>
          <p:nvPr/>
        </p:nvGrpSpPr>
        <p:grpSpPr>
          <a:xfrm>
            <a:off x="91798" y="53625"/>
            <a:ext cx="276427" cy="1135052"/>
            <a:chOff x="674223" y="0"/>
            <a:chExt cx="276427" cy="1135052"/>
          </a:xfrm>
        </p:grpSpPr>
        <p:sp>
          <p:nvSpPr>
            <p:cNvPr id="1002" name="Google Shape;1002;p45"/>
            <p:cNvSpPr/>
            <p:nvPr/>
          </p:nvSpPr>
          <p:spPr>
            <a:xfrm rot="5400000">
              <a:off x="874598" y="1462"/>
              <a:ext cx="77514" cy="74591"/>
            </a:xfrm>
            <a:custGeom>
              <a:rect b="b" l="l" r="r" t="t"/>
              <a:pathLst>
                <a:path extrusionOk="0" h="2194" w="2280">
                  <a:moveTo>
                    <a:pt x="1184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4" y="2110"/>
                  </a:cubicBezTo>
                  <a:cubicBezTo>
                    <a:pt x="2013" y="1941"/>
                    <a:pt x="2280" y="1540"/>
                    <a:pt x="2280" y="1097"/>
                  </a:cubicBezTo>
                  <a:cubicBezTo>
                    <a:pt x="2280" y="491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5"/>
            <p:cNvSpPr/>
            <p:nvPr/>
          </p:nvSpPr>
          <p:spPr>
            <a:xfrm rot="5400000">
              <a:off x="874581" y="265124"/>
              <a:ext cx="77548" cy="74591"/>
            </a:xfrm>
            <a:custGeom>
              <a:rect b="b" l="l" r="r" t="t"/>
              <a:pathLst>
                <a:path extrusionOk="0" h="2194" w="2281">
                  <a:moveTo>
                    <a:pt x="1184" y="0"/>
                  </a:moveTo>
                  <a:cubicBezTo>
                    <a:pt x="741" y="0"/>
                    <a:pt x="340" y="268"/>
                    <a:pt x="171" y="678"/>
                  </a:cubicBezTo>
                  <a:cubicBezTo>
                    <a:pt x="0" y="1087"/>
                    <a:pt x="94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3" y="2110"/>
                  </a:cubicBezTo>
                  <a:cubicBezTo>
                    <a:pt x="2013" y="1941"/>
                    <a:pt x="2281" y="1540"/>
                    <a:pt x="2279" y="1097"/>
                  </a:cubicBezTo>
                  <a:cubicBezTo>
                    <a:pt x="2279" y="492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5"/>
            <p:cNvSpPr/>
            <p:nvPr/>
          </p:nvSpPr>
          <p:spPr>
            <a:xfrm rot="5400000">
              <a:off x="874598" y="528786"/>
              <a:ext cx="77514" cy="74591"/>
            </a:xfrm>
            <a:custGeom>
              <a:rect b="b" l="l" r="r" t="t"/>
              <a:pathLst>
                <a:path extrusionOk="0" h="2194" w="2280">
                  <a:moveTo>
                    <a:pt x="1183" y="0"/>
                  </a:moveTo>
                  <a:cubicBezTo>
                    <a:pt x="739" y="0"/>
                    <a:pt x="339" y="268"/>
                    <a:pt x="170" y="678"/>
                  </a:cubicBezTo>
                  <a:cubicBezTo>
                    <a:pt x="0" y="1087"/>
                    <a:pt x="93" y="1559"/>
                    <a:pt x="407" y="1873"/>
                  </a:cubicBezTo>
                  <a:cubicBezTo>
                    <a:pt x="616" y="2083"/>
                    <a:pt x="897" y="2194"/>
                    <a:pt x="1182" y="2194"/>
                  </a:cubicBezTo>
                  <a:cubicBezTo>
                    <a:pt x="1324" y="2194"/>
                    <a:pt x="1466" y="2166"/>
                    <a:pt x="1602" y="2110"/>
                  </a:cubicBezTo>
                  <a:cubicBezTo>
                    <a:pt x="2011" y="1941"/>
                    <a:pt x="2279" y="1540"/>
                    <a:pt x="2279" y="1097"/>
                  </a:cubicBezTo>
                  <a:cubicBezTo>
                    <a:pt x="2279" y="492"/>
                    <a:pt x="1788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5"/>
            <p:cNvSpPr/>
            <p:nvPr/>
          </p:nvSpPr>
          <p:spPr>
            <a:xfrm rot="5400000">
              <a:off x="874581" y="792414"/>
              <a:ext cx="77548" cy="74591"/>
            </a:xfrm>
            <a:custGeom>
              <a:rect b="b" l="l" r="r" t="t"/>
              <a:pathLst>
                <a:path extrusionOk="0" h="2194" w="2281">
                  <a:moveTo>
                    <a:pt x="1183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9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4" y="2194"/>
                    <a:pt x="1467" y="2166"/>
                    <a:pt x="1603" y="2110"/>
                  </a:cubicBezTo>
                  <a:cubicBezTo>
                    <a:pt x="2014" y="1941"/>
                    <a:pt x="2280" y="1540"/>
                    <a:pt x="2280" y="1097"/>
                  </a:cubicBezTo>
                  <a:cubicBezTo>
                    <a:pt x="2280" y="492"/>
                    <a:pt x="1790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5"/>
            <p:cNvSpPr/>
            <p:nvPr/>
          </p:nvSpPr>
          <p:spPr>
            <a:xfrm rot="5400000">
              <a:off x="874581" y="1058982"/>
              <a:ext cx="77514" cy="74625"/>
            </a:xfrm>
            <a:custGeom>
              <a:rect b="b" l="l" r="r" t="t"/>
              <a:pathLst>
                <a:path extrusionOk="0" h="2195" w="2280">
                  <a:moveTo>
                    <a:pt x="1097" y="1"/>
                  </a:moveTo>
                  <a:cubicBezTo>
                    <a:pt x="956" y="1"/>
                    <a:pt x="813" y="28"/>
                    <a:pt x="678" y="84"/>
                  </a:cubicBezTo>
                  <a:cubicBezTo>
                    <a:pt x="267" y="254"/>
                    <a:pt x="0" y="654"/>
                    <a:pt x="0" y="1097"/>
                  </a:cubicBezTo>
                  <a:cubicBezTo>
                    <a:pt x="0" y="1702"/>
                    <a:pt x="491" y="2194"/>
                    <a:pt x="1097" y="2194"/>
                  </a:cubicBezTo>
                  <a:cubicBezTo>
                    <a:pt x="1540" y="2194"/>
                    <a:pt x="1941" y="1926"/>
                    <a:pt x="2110" y="1517"/>
                  </a:cubicBezTo>
                  <a:cubicBezTo>
                    <a:pt x="2280" y="1107"/>
                    <a:pt x="2185" y="635"/>
                    <a:pt x="1872" y="321"/>
                  </a:cubicBezTo>
                  <a:cubicBezTo>
                    <a:pt x="1662" y="112"/>
                    <a:pt x="138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5"/>
            <p:cNvSpPr/>
            <p:nvPr/>
          </p:nvSpPr>
          <p:spPr>
            <a:xfrm rot="5400000">
              <a:off x="674257" y="2924"/>
              <a:ext cx="74557" cy="74625"/>
            </a:xfrm>
            <a:custGeom>
              <a:rect b="b" l="l" r="r" t="t"/>
              <a:pathLst>
                <a:path extrusionOk="0" h="2195" w="2193">
                  <a:moveTo>
                    <a:pt x="1096" y="1"/>
                  </a:moveTo>
                  <a:cubicBezTo>
                    <a:pt x="491" y="1"/>
                    <a:pt x="0" y="492"/>
                    <a:pt x="0" y="1098"/>
                  </a:cubicBezTo>
                  <a:cubicBezTo>
                    <a:pt x="0" y="1703"/>
                    <a:pt x="491" y="2194"/>
                    <a:pt x="1096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6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45"/>
            <p:cNvSpPr/>
            <p:nvPr/>
          </p:nvSpPr>
          <p:spPr>
            <a:xfrm rot="5400000">
              <a:off x="674257" y="266569"/>
              <a:ext cx="74557" cy="74625"/>
            </a:xfrm>
            <a:custGeom>
              <a:rect b="b" l="l" r="r" t="t"/>
              <a:pathLst>
                <a:path extrusionOk="0" h="2195" w="2193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2" y="1703"/>
                    <a:pt x="2192" y="1098"/>
                  </a:cubicBezTo>
                  <a:cubicBezTo>
                    <a:pt x="2192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5"/>
            <p:cNvSpPr/>
            <p:nvPr/>
          </p:nvSpPr>
          <p:spPr>
            <a:xfrm rot="5400000">
              <a:off x="671469" y="530282"/>
              <a:ext cx="80234" cy="74591"/>
            </a:xfrm>
            <a:custGeom>
              <a:rect b="b" l="l" r="r" t="t"/>
              <a:pathLst>
                <a:path extrusionOk="0" h="2194" w="2360">
                  <a:moveTo>
                    <a:pt x="1180" y="1"/>
                  </a:moveTo>
                  <a:cubicBezTo>
                    <a:pt x="1122" y="1"/>
                    <a:pt x="1064" y="5"/>
                    <a:pt x="1005" y="15"/>
                  </a:cubicBezTo>
                  <a:cubicBezTo>
                    <a:pt x="407" y="112"/>
                    <a:pt x="1" y="676"/>
                    <a:pt x="98" y="1274"/>
                  </a:cubicBezTo>
                  <a:cubicBezTo>
                    <a:pt x="185" y="1812"/>
                    <a:pt x="650" y="2194"/>
                    <a:pt x="1178" y="2194"/>
                  </a:cubicBezTo>
                  <a:cubicBezTo>
                    <a:pt x="1236" y="2194"/>
                    <a:pt x="1296" y="2189"/>
                    <a:pt x="1355" y="2179"/>
                  </a:cubicBezTo>
                  <a:cubicBezTo>
                    <a:pt x="1953" y="2083"/>
                    <a:pt x="2359" y="1520"/>
                    <a:pt x="2262" y="922"/>
                  </a:cubicBezTo>
                  <a:cubicBezTo>
                    <a:pt x="2175" y="383"/>
                    <a:pt x="1708" y="1"/>
                    <a:pt x="118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5"/>
            <p:cNvSpPr/>
            <p:nvPr/>
          </p:nvSpPr>
          <p:spPr>
            <a:xfrm rot="5400000">
              <a:off x="672778" y="792414"/>
              <a:ext cx="77548" cy="74591"/>
            </a:xfrm>
            <a:custGeom>
              <a:rect b="b" l="l" r="r" t="t"/>
              <a:pathLst>
                <a:path extrusionOk="0" h="2194" w="2281">
                  <a:moveTo>
                    <a:pt x="1183" y="1"/>
                  </a:moveTo>
                  <a:cubicBezTo>
                    <a:pt x="740" y="1"/>
                    <a:pt x="341" y="267"/>
                    <a:pt x="170" y="678"/>
                  </a:cubicBezTo>
                  <a:cubicBezTo>
                    <a:pt x="1" y="1087"/>
                    <a:pt x="95" y="1558"/>
                    <a:pt x="409" y="1872"/>
                  </a:cubicBezTo>
                  <a:cubicBezTo>
                    <a:pt x="619" y="2082"/>
                    <a:pt x="899" y="2194"/>
                    <a:pt x="1185" y="2194"/>
                  </a:cubicBezTo>
                  <a:cubicBezTo>
                    <a:pt x="1326" y="2194"/>
                    <a:pt x="1468" y="2166"/>
                    <a:pt x="1603" y="2110"/>
                  </a:cubicBezTo>
                  <a:cubicBezTo>
                    <a:pt x="2014" y="1940"/>
                    <a:pt x="2280" y="1541"/>
                    <a:pt x="2280" y="1098"/>
                  </a:cubicBezTo>
                  <a:cubicBezTo>
                    <a:pt x="2280" y="491"/>
                    <a:pt x="1790" y="1"/>
                    <a:pt x="118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5"/>
            <p:cNvSpPr/>
            <p:nvPr/>
          </p:nvSpPr>
          <p:spPr>
            <a:xfrm rot="5400000">
              <a:off x="674257" y="1057503"/>
              <a:ext cx="74557" cy="74625"/>
            </a:xfrm>
            <a:custGeom>
              <a:rect b="b" l="l" r="r" t="t"/>
              <a:pathLst>
                <a:path extrusionOk="0" h="2195" w="2193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2" name="Google Shape;1012;p45"/>
          <p:cNvSpPr txBox="1"/>
          <p:nvPr>
            <p:ph type="title"/>
          </p:nvPr>
        </p:nvSpPr>
        <p:spPr>
          <a:xfrm>
            <a:off x="1191600" y="445000"/>
            <a:ext cx="67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013" name="Google Shape;1013;p45"/>
          <p:cNvGrpSpPr/>
          <p:nvPr/>
        </p:nvGrpSpPr>
        <p:grpSpPr>
          <a:xfrm>
            <a:off x="8808153" y="55785"/>
            <a:ext cx="494184" cy="3160979"/>
            <a:chOff x="3250475" y="-1758600"/>
            <a:chExt cx="234700" cy="1501225"/>
          </a:xfrm>
        </p:grpSpPr>
        <p:sp>
          <p:nvSpPr>
            <p:cNvPr id="1014" name="Google Shape;1014;p45"/>
            <p:cNvSpPr/>
            <p:nvPr/>
          </p:nvSpPr>
          <p:spPr>
            <a:xfrm>
              <a:off x="3250550" y="-1758600"/>
              <a:ext cx="234625" cy="234625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5"/>
            <p:cNvSpPr/>
            <p:nvPr/>
          </p:nvSpPr>
          <p:spPr>
            <a:xfrm>
              <a:off x="3250475" y="-1653125"/>
              <a:ext cx="234675" cy="234650"/>
            </a:xfrm>
            <a:custGeom>
              <a:rect b="b" l="l" r="r" t="t"/>
              <a:pathLst>
                <a:path extrusionOk="0" h="9386" w="9387">
                  <a:moveTo>
                    <a:pt x="8497" y="1"/>
                  </a:moveTo>
                  <a:lnTo>
                    <a:pt x="1" y="8498"/>
                  </a:lnTo>
                  <a:lnTo>
                    <a:pt x="890" y="9385"/>
                  </a:lnTo>
                  <a:lnTo>
                    <a:pt x="9387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5"/>
            <p:cNvSpPr/>
            <p:nvPr/>
          </p:nvSpPr>
          <p:spPr>
            <a:xfrm>
              <a:off x="3250550" y="-1547500"/>
              <a:ext cx="234625" cy="234625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45"/>
            <p:cNvSpPr/>
            <p:nvPr/>
          </p:nvSpPr>
          <p:spPr>
            <a:xfrm>
              <a:off x="3250475" y="-1442025"/>
              <a:ext cx="234675" cy="234650"/>
            </a:xfrm>
            <a:custGeom>
              <a:rect b="b" l="l" r="r" t="t"/>
              <a:pathLst>
                <a:path extrusionOk="0" h="9386" w="9387">
                  <a:moveTo>
                    <a:pt x="8497" y="1"/>
                  </a:moveTo>
                  <a:lnTo>
                    <a:pt x="1" y="8497"/>
                  </a:lnTo>
                  <a:lnTo>
                    <a:pt x="890" y="9385"/>
                  </a:lnTo>
                  <a:lnTo>
                    <a:pt x="9387" y="888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5"/>
            <p:cNvSpPr/>
            <p:nvPr/>
          </p:nvSpPr>
          <p:spPr>
            <a:xfrm>
              <a:off x="3250550" y="-1336425"/>
              <a:ext cx="234625" cy="234650"/>
            </a:xfrm>
            <a:custGeom>
              <a:rect b="b" l="l" r="r" t="t"/>
              <a:pathLst>
                <a:path extrusionOk="0" h="9386" w="9385">
                  <a:moveTo>
                    <a:pt x="8497" y="1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5"/>
            <p:cNvSpPr/>
            <p:nvPr/>
          </p:nvSpPr>
          <p:spPr>
            <a:xfrm>
              <a:off x="3250550" y="-1230850"/>
              <a:ext cx="234625" cy="234625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6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5"/>
            <p:cNvSpPr/>
            <p:nvPr/>
          </p:nvSpPr>
          <p:spPr>
            <a:xfrm>
              <a:off x="3250525" y="-1125400"/>
              <a:ext cx="234625" cy="234675"/>
            </a:xfrm>
            <a:custGeom>
              <a:rect b="b" l="l" r="r" t="t"/>
              <a:pathLst>
                <a:path extrusionOk="0" h="9387" w="9385">
                  <a:moveTo>
                    <a:pt x="8497" y="0"/>
                  </a:moveTo>
                  <a:lnTo>
                    <a:pt x="0" y="8497"/>
                  </a:lnTo>
                  <a:lnTo>
                    <a:pt x="888" y="9386"/>
                  </a:lnTo>
                  <a:lnTo>
                    <a:pt x="9385" y="890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5"/>
            <p:cNvSpPr/>
            <p:nvPr/>
          </p:nvSpPr>
          <p:spPr>
            <a:xfrm>
              <a:off x="3250550" y="-1019775"/>
              <a:ext cx="234625" cy="234650"/>
            </a:xfrm>
            <a:custGeom>
              <a:rect b="b" l="l" r="r" t="t"/>
              <a:pathLst>
                <a:path extrusionOk="0" h="9386" w="9385">
                  <a:moveTo>
                    <a:pt x="8497" y="1"/>
                  </a:moveTo>
                  <a:lnTo>
                    <a:pt x="1" y="8496"/>
                  </a:lnTo>
                  <a:lnTo>
                    <a:pt x="888" y="9385"/>
                  </a:lnTo>
                  <a:lnTo>
                    <a:pt x="9385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45"/>
            <p:cNvSpPr/>
            <p:nvPr/>
          </p:nvSpPr>
          <p:spPr>
            <a:xfrm>
              <a:off x="3250525" y="-914300"/>
              <a:ext cx="234625" cy="234675"/>
            </a:xfrm>
            <a:custGeom>
              <a:rect b="b" l="l" r="r" t="t"/>
              <a:pathLst>
                <a:path extrusionOk="0" h="9387" w="9385">
                  <a:moveTo>
                    <a:pt x="8497" y="0"/>
                  </a:moveTo>
                  <a:lnTo>
                    <a:pt x="0" y="8497"/>
                  </a:lnTo>
                  <a:lnTo>
                    <a:pt x="888" y="9386"/>
                  </a:lnTo>
                  <a:lnTo>
                    <a:pt x="9385" y="889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5"/>
            <p:cNvSpPr/>
            <p:nvPr/>
          </p:nvSpPr>
          <p:spPr>
            <a:xfrm>
              <a:off x="3250550" y="-808675"/>
              <a:ext cx="234625" cy="234650"/>
            </a:xfrm>
            <a:custGeom>
              <a:rect b="b" l="l" r="r" t="t"/>
              <a:pathLst>
                <a:path extrusionOk="0" h="9386" w="9385">
                  <a:moveTo>
                    <a:pt x="8497" y="1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5"/>
            <p:cNvSpPr/>
            <p:nvPr/>
          </p:nvSpPr>
          <p:spPr>
            <a:xfrm>
              <a:off x="3250525" y="-703225"/>
              <a:ext cx="234625" cy="234675"/>
            </a:xfrm>
            <a:custGeom>
              <a:rect b="b" l="l" r="r" t="t"/>
              <a:pathLst>
                <a:path extrusionOk="0" h="9387" w="9385">
                  <a:moveTo>
                    <a:pt x="8497" y="1"/>
                  </a:moveTo>
                  <a:lnTo>
                    <a:pt x="0" y="8497"/>
                  </a:lnTo>
                  <a:lnTo>
                    <a:pt x="889" y="9387"/>
                  </a:lnTo>
                  <a:lnTo>
                    <a:pt x="9385" y="890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5"/>
            <p:cNvSpPr/>
            <p:nvPr/>
          </p:nvSpPr>
          <p:spPr>
            <a:xfrm>
              <a:off x="3250550" y="-597575"/>
              <a:ext cx="234625" cy="234625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5"/>
            <p:cNvSpPr/>
            <p:nvPr/>
          </p:nvSpPr>
          <p:spPr>
            <a:xfrm>
              <a:off x="3250550" y="-492050"/>
              <a:ext cx="234625" cy="234675"/>
            </a:xfrm>
            <a:custGeom>
              <a:rect b="b" l="l" r="r" t="t"/>
              <a:pathLst>
                <a:path extrusionOk="0" h="9387" w="9385">
                  <a:moveTo>
                    <a:pt x="8497" y="0"/>
                  </a:moveTo>
                  <a:lnTo>
                    <a:pt x="1" y="8497"/>
                  </a:lnTo>
                  <a:lnTo>
                    <a:pt x="888" y="9386"/>
                  </a:lnTo>
                  <a:lnTo>
                    <a:pt x="9385" y="890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46"/>
          <p:cNvSpPr txBox="1"/>
          <p:nvPr>
            <p:ph idx="1" type="body"/>
          </p:nvPr>
        </p:nvSpPr>
        <p:spPr>
          <a:xfrm>
            <a:off x="714986" y="1508825"/>
            <a:ext cx="3621300" cy="30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29" name="Google Shape;1029;p46"/>
          <p:cNvSpPr txBox="1"/>
          <p:nvPr>
            <p:ph idx="2" type="body"/>
          </p:nvPr>
        </p:nvSpPr>
        <p:spPr>
          <a:xfrm>
            <a:off x="4807714" y="1508825"/>
            <a:ext cx="3621300" cy="30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1030" name="Google Shape;1030;p46"/>
          <p:cNvGrpSpPr/>
          <p:nvPr/>
        </p:nvGrpSpPr>
        <p:grpSpPr>
          <a:xfrm>
            <a:off x="750423" y="0"/>
            <a:ext cx="276427" cy="1135052"/>
            <a:chOff x="674223" y="0"/>
            <a:chExt cx="276427" cy="1135052"/>
          </a:xfrm>
        </p:grpSpPr>
        <p:sp>
          <p:nvSpPr>
            <p:cNvPr id="1031" name="Google Shape;1031;p46"/>
            <p:cNvSpPr/>
            <p:nvPr/>
          </p:nvSpPr>
          <p:spPr>
            <a:xfrm rot="5400000">
              <a:off x="874598" y="1462"/>
              <a:ext cx="77514" cy="74591"/>
            </a:xfrm>
            <a:custGeom>
              <a:rect b="b" l="l" r="r" t="t"/>
              <a:pathLst>
                <a:path extrusionOk="0" h="2194" w="2280">
                  <a:moveTo>
                    <a:pt x="1184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4" y="2110"/>
                  </a:cubicBezTo>
                  <a:cubicBezTo>
                    <a:pt x="2013" y="1941"/>
                    <a:pt x="2280" y="1540"/>
                    <a:pt x="2280" y="1097"/>
                  </a:cubicBezTo>
                  <a:cubicBezTo>
                    <a:pt x="2280" y="491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6"/>
            <p:cNvSpPr/>
            <p:nvPr/>
          </p:nvSpPr>
          <p:spPr>
            <a:xfrm rot="5400000">
              <a:off x="874581" y="265124"/>
              <a:ext cx="77548" cy="74591"/>
            </a:xfrm>
            <a:custGeom>
              <a:rect b="b" l="l" r="r" t="t"/>
              <a:pathLst>
                <a:path extrusionOk="0" h="2194" w="2281">
                  <a:moveTo>
                    <a:pt x="1184" y="0"/>
                  </a:moveTo>
                  <a:cubicBezTo>
                    <a:pt x="741" y="0"/>
                    <a:pt x="340" y="268"/>
                    <a:pt x="171" y="678"/>
                  </a:cubicBezTo>
                  <a:cubicBezTo>
                    <a:pt x="0" y="1087"/>
                    <a:pt x="94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3" y="2110"/>
                  </a:cubicBezTo>
                  <a:cubicBezTo>
                    <a:pt x="2013" y="1941"/>
                    <a:pt x="2281" y="1540"/>
                    <a:pt x="2279" y="1097"/>
                  </a:cubicBezTo>
                  <a:cubicBezTo>
                    <a:pt x="2279" y="492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46"/>
            <p:cNvSpPr/>
            <p:nvPr/>
          </p:nvSpPr>
          <p:spPr>
            <a:xfrm rot="5400000">
              <a:off x="874598" y="528786"/>
              <a:ext cx="77514" cy="74591"/>
            </a:xfrm>
            <a:custGeom>
              <a:rect b="b" l="l" r="r" t="t"/>
              <a:pathLst>
                <a:path extrusionOk="0" h="2194" w="2280">
                  <a:moveTo>
                    <a:pt x="1183" y="0"/>
                  </a:moveTo>
                  <a:cubicBezTo>
                    <a:pt x="739" y="0"/>
                    <a:pt x="339" y="268"/>
                    <a:pt x="170" y="678"/>
                  </a:cubicBezTo>
                  <a:cubicBezTo>
                    <a:pt x="0" y="1087"/>
                    <a:pt x="93" y="1559"/>
                    <a:pt x="407" y="1873"/>
                  </a:cubicBezTo>
                  <a:cubicBezTo>
                    <a:pt x="616" y="2083"/>
                    <a:pt x="897" y="2194"/>
                    <a:pt x="1182" y="2194"/>
                  </a:cubicBezTo>
                  <a:cubicBezTo>
                    <a:pt x="1324" y="2194"/>
                    <a:pt x="1466" y="2166"/>
                    <a:pt x="1602" y="2110"/>
                  </a:cubicBezTo>
                  <a:cubicBezTo>
                    <a:pt x="2011" y="1941"/>
                    <a:pt x="2279" y="1540"/>
                    <a:pt x="2279" y="1097"/>
                  </a:cubicBezTo>
                  <a:cubicBezTo>
                    <a:pt x="2279" y="492"/>
                    <a:pt x="1788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6"/>
            <p:cNvSpPr/>
            <p:nvPr/>
          </p:nvSpPr>
          <p:spPr>
            <a:xfrm rot="5400000">
              <a:off x="874581" y="792414"/>
              <a:ext cx="77548" cy="74591"/>
            </a:xfrm>
            <a:custGeom>
              <a:rect b="b" l="l" r="r" t="t"/>
              <a:pathLst>
                <a:path extrusionOk="0" h="2194" w="2281">
                  <a:moveTo>
                    <a:pt x="1183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9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4" y="2194"/>
                    <a:pt x="1467" y="2166"/>
                    <a:pt x="1603" y="2110"/>
                  </a:cubicBezTo>
                  <a:cubicBezTo>
                    <a:pt x="2014" y="1941"/>
                    <a:pt x="2280" y="1540"/>
                    <a:pt x="2280" y="1097"/>
                  </a:cubicBezTo>
                  <a:cubicBezTo>
                    <a:pt x="2280" y="492"/>
                    <a:pt x="1790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6"/>
            <p:cNvSpPr/>
            <p:nvPr/>
          </p:nvSpPr>
          <p:spPr>
            <a:xfrm rot="5400000">
              <a:off x="874581" y="1058982"/>
              <a:ext cx="77514" cy="74625"/>
            </a:xfrm>
            <a:custGeom>
              <a:rect b="b" l="l" r="r" t="t"/>
              <a:pathLst>
                <a:path extrusionOk="0" h="2195" w="2280">
                  <a:moveTo>
                    <a:pt x="1097" y="1"/>
                  </a:moveTo>
                  <a:cubicBezTo>
                    <a:pt x="956" y="1"/>
                    <a:pt x="813" y="28"/>
                    <a:pt x="678" y="84"/>
                  </a:cubicBezTo>
                  <a:cubicBezTo>
                    <a:pt x="267" y="254"/>
                    <a:pt x="0" y="654"/>
                    <a:pt x="0" y="1097"/>
                  </a:cubicBezTo>
                  <a:cubicBezTo>
                    <a:pt x="0" y="1702"/>
                    <a:pt x="491" y="2194"/>
                    <a:pt x="1097" y="2194"/>
                  </a:cubicBezTo>
                  <a:cubicBezTo>
                    <a:pt x="1540" y="2194"/>
                    <a:pt x="1941" y="1926"/>
                    <a:pt x="2110" y="1517"/>
                  </a:cubicBezTo>
                  <a:cubicBezTo>
                    <a:pt x="2280" y="1107"/>
                    <a:pt x="2185" y="635"/>
                    <a:pt x="1872" y="321"/>
                  </a:cubicBezTo>
                  <a:cubicBezTo>
                    <a:pt x="1662" y="112"/>
                    <a:pt x="138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46"/>
            <p:cNvSpPr/>
            <p:nvPr/>
          </p:nvSpPr>
          <p:spPr>
            <a:xfrm rot="5400000">
              <a:off x="674257" y="2924"/>
              <a:ext cx="74557" cy="74625"/>
            </a:xfrm>
            <a:custGeom>
              <a:rect b="b" l="l" r="r" t="t"/>
              <a:pathLst>
                <a:path extrusionOk="0" h="2195" w="2193">
                  <a:moveTo>
                    <a:pt x="1096" y="1"/>
                  </a:moveTo>
                  <a:cubicBezTo>
                    <a:pt x="491" y="1"/>
                    <a:pt x="0" y="492"/>
                    <a:pt x="0" y="1098"/>
                  </a:cubicBezTo>
                  <a:cubicBezTo>
                    <a:pt x="0" y="1703"/>
                    <a:pt x="491" y="2194"/>
                    <a:pt x="1096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6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6"/>
            <p:cNvSpPr/>
            <p:nvPr/>
          </p:nvSpPr>
          <p:spPr>
            <a:xfrm rot="5400000">
              <a:off x="674257" y="266569"/>
              <a:ext cx="74557" cy="74625"/>
            </a:xfrm>
            <a:custGeom>
              <a:rect b="b" l="l" r="r" t="t"/>
              <a:pathLst>
                <a:path extrusionOk="0" h="2195" w="2193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2" y="1703"/>
                    <a:pt x="2192" y="1098"/>
                  </a:cubicBezTo>
                  <a:cubicBezTo>
                    <a:pt x="2192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6"/>
            <p:cNvSpPr/>
            <p:nvPr/>
          </p:nvSpPr>
          <p:spPr>
            <a:xfrm rot="5400000">
              <a:off x="671469" y="530282"/>
              <a:ext cx="80234" cy="74591"/>
            </a:xfrm>
            <a:custGeom>
              <a:rect b="b" l="l" r="r" t="t"/>
              <a:pathLst>
                <a:path extrusionOk="0" h="2194" w="2360">
                  <a:moveTo>
                    <a:pt x="1180" y="1"/>
                  </a:moveTo>
                  <a:cubicBezTo>
                    <a:pt x="1122" y="1"/>
                    <a:pt x="1064" y="5"/>
                    <a:pt x="1005" y="15"/>
                  </a:cubicBezTo>
                  <a:cubicBezTo>
                    <a:pt x="407" y="112"/>
                    <a:pt x="1" y="676"/>
                    <a:pt x="98" y="1274"/>
                  </a:cubicBezTo>
                  <a:cubicBezTo>
                    <a:pt x="185" y="1812"/>
                    <a:pt x="650" y="2194"/>
                    <a:pt x="1178" y="2194"/>
                  </a:cubicBezTo>
                  <a:cubicBezTo>
                    <a:pt x="1236" y="2194"/>
                    <a:pt x="1296" y="2189"/>
                    <a:pt x="1355" y="2179"/>
                  </a:cubicBezTo>
                  <a:cubicBezTo>
                    <a:pt x="1953" y="2083"/>
                    <a:pt x="2359" y="1520"/>
                    <a:pt x="2262" y="922"/>
                  </a:cubicBezTo>
                  <a:cubicBezTo>
                    <a:pt x="2175" y="383"/>
                    <a:pt x="1708" y="1"/>
                    <a:pt x="118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6"/>
            <p:cNvSpPr/>
            <p:nvPr/>
          </p:nvSpPr>
          <p:spPr>
            <a:xfrm rot="5400000">
              <a:off x="672778" y="792414"/>
              <a:ext cx="77548" cy="74591"/>
            </a:xfrm>
            <a:custGeom>
              <a:rect b="b" l="l" r="r" t="t"/>
              <a:pathLst>
                <a:path extrusionOk="0" h="2194" w="2281">
                  <a:moveTo>
                    <a:pt x="1183" y="1"/>
                  </a:moveTo>
                  <a:cubicBezTo>
                    <a:pt x="740" y="1"/>
                    <a:pt x="341" y="267"/>
                    <a:pt x="170" y="678"/>
                  </a:cubicBezTo>
                  <a:cubicBezTo>
                    <a:pt x="1" y="1087"/>
                    <a:pt x="95" y="1558"/>
                    <a:pt x="409" y="1872"/>
                  </a:cubicBezTo>
                  <a:cubicBezTo>
                    <a:pt x="619" y="2082"/>
                    <a:pt x="899" y="2194"/>
                    <a:pt x="1185" y="2194"/>
                  </a:cubicBezTo>
                  <a:cubicBezTo>
                    <a:pt x="1326" y="2194"/>
                    <a:pt x="1468" y="2166"/>
                    <a:pt x="1603" y="2110"/>
                  </a:cubicBezTo>
                  <a:cubicBezTo>
                    <a:pt x="2014" y="1940"/>
                    <a:pt x="2280" y="1541"/>
                    <a:pt x="2280" y="1098"/>
                  </a:cubicBezTo>
                  <a:cubicBezTo>
                    <a:pt x="2280" y="491"/>
                    <a:pt x="1790" y="1"/>
                    <a:pt x="118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6"/>
            <p:cNvSpPr/>
            <p:nvPr/>
          </p:nvSpPr>
          <p:spPr>
            <a:xfrm rot="5400000">
              <a:off x="674257" y="1057503"/>
              <a:ext cx="74557" cy="74625"/>
            </a:xfrm>
            <a:custGeom>
              <a:rect b="b" l="l" r="r" t="t"/>
              <a:pathLst>
                <a:path extrusionOk="0" h="2195" w="2193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1" name="Google Shape;1041;p46"/>
          <p:cNvSpPr/>
          <p:nvPr/>
        </p:nvSpPr>
        <p:spPr>
          <a:xfrm>
            <a:off x="7869850" y="188900"/>
            <a:ext cx="976150" cy="29425"/>
          </a:xfrm>
          <a:custGeom>
            <a:rect b="b" l="l" r="r" t="t"/>
            <a:pathLst>
              <a:path extrusionOk="0" h="1177" w="39046">
                <a:moveTo>
                  <a:pt x="1" y="0"/>
                </a:moveTo>
                <a:lnTo>
                  <a:pt x="1" y="1176"/>
                </a:lnTo>
                <a:lnTo>
                  <a:pt x="39045" y="1176"/>
                </a:lnTo>
                <a:lnTo>
                  <a:pt x="39045" y="0"/>
                </a:lnTo>
                <a:close/>
              </a:path>
            </a:pathLst>
          </a:custGeom>
          <a:solidFill>
            <a:srgbClr val="C52E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2" name="Google Shape;1042;p46"/>
          <p:cNvSpPr/>
          <p:nvPr/>
        </p:nvSpPr>
        <p:spPr>
          <a:xfrm>
            <a:off x="7663950" y="277150"/>
            <a:ext cx="976100" cy="29425"/>
          </a:xfrm>
          <a:custGeom>
            <a:rect b="b" l="l" r="r" t="t"/>
            <a:pathLst>
              <a:path extrusionOk="0" h="1177" w="39044">
                <a:moveTo>
                  <a:pt x="1" y="1"/>
                </a:moveTo>
                <a:lnTo>
                  <a:pt x="1" y="1177"/>
                </a:lnTo>
                <a:lnTo>
                  <a:pt x="39044" y="1177"/>
                </a:lnTo>
                <a:lnTo>
                  <a:pt x="39044" y="1"/>
                </a:lnTo>
                <a:close/>
              </a:path>
            </a:pathLst>
          </a:custGeom>
          <a:solidFill>
            <a:srgbClr val="C52E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3" name="Google Shape;1043;p46"/>
          <p:cNvSpPr txBox="1"/>
          <p:nvPr>
            <p:ph type="title"/>
          </p:nvPr>
        </p:nvSpPr>
        <p:spPr>
          <a:xfrm>
            <a:off x="1191600" y="445000"/>
            <a:ext cx="67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7"/>
          <p:cNvSpPr txBox="1"/>
          <p:nvPr>
            <p:ph type="title"/>
          </p:nvPr>
        </p:nvSpPr>
        <p:spPr>
          <a:xfrm>
            <a:off x="1191600" y="445000"/>
            <a:ext cx="67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046" name="Google Shape;1046;p47"/>
          <p:cNvGrpSpPr/>
          <p:nvPr/>
        </p:nvGrpSpPr>
        <p:grpSpPr>
          <a:xfrm>
            <a:off x="8029221" y="500015"/>
            <a:ext cx="1180530" cy="462678"/>
            <a:chOff x="8029221" y="500015"/>
            <a:chExt cx="1180530" cy="462678"/>
          </a:xfrm>
        </p:grpSpPr>
        <p:sp>
          <p:nvSpPr>
            <p:cNvPr id="1047" name="Google Shape;1047;p47"/>
            <p:cNvSpPr/>
            <p:nvPr/>
          </p:nvSpPr>
          <p:spPr>
            <a:xfrm rot="5400000">
              <a:off x="8501610" y="27626"/>
              <a:ext cx="235751" cy="1180530"/>
            </a:xfrm>
            <a:custGeom>
              <a:rect b="b" l="l" r="r" t="t"/>
              <a:pathLst>
                <a:path extrusionOk="0" h="28638" w="5719">
                  <a:moveTo>
                    <a:pt x="3916" y="1"/>
                  </a:moveTo>
                  <a:lnTo>
                    <a:pt x="0" y="5127"/>
                  </a:lnTo>
                  <a:lnTo>
                    <a:pt x="3510" y="9721"/>
                  </a:lnTo>
                  <a:lnTo>
                    <a:pt x="0" y="14316"/>
                  </a:lnTo>
                  <a:lnTo>
                    <a:pt x="3510" y="18911"/>
                  </a:lnTo>
                  <a:lnTo>
                    <a:pt x="0" y="23508"/>
                  </a:lnTo>
                  <a:lnTo>
                    <a:pt x="3916" y="28637"/>
                  </a:lnTo>
                  <a:lnTo>
                    <a:pt x="5312" y="27573"/>
                  </a:lnTo>
                  <a:lnTo>
                    <a:pt x="2208" y="23508"/>
                  </a:lnTo>
                  <a:lnTo>
                    <a:pt x="5718" y="18910"/>
                  </a:lnTo>
                  <a:lnTo>
                    <a:pt x="2208" y="14316"/>
                  </a:lnTo>
                  <a:lnTo>
                    <a:pt x="5718" y="9721"/>
                  </a:lnTo>
                  <a:lnTo>
                    <a:pt x="2208" y="5127"/>
                  </a:lnTo>
                  <a:lnTo>
                    <a:pt x="5311" y="1067"/>
                  </a:lnTo>
                  <a:lnTo>
                    <a:pt x="3916" y="1"/>
                  </a:lnTo>
                  <a:close/>
                </a:path>
              </a:pathLst>
            </a:custGeom>
            <a:solidFill>
              <a:srgbClr val="E9B7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7"/>
            <p:cNvSpPr/>
            <p:nvPr/>
          </p:nvSpPr>
          <p:spPr>
            <a:xfrm rot="5400000">
              <a:off x="8501590" y="254532"/>
              <a:ext cx="235793" cy="1180530"/>
            </a:xfrm>
            <a:custGeom>
              <a:rect b="b" l="l" r="r" t="t"/>
              <a:pathLst>
                <a:path extrusionOk="0" h="28638" w="5720">
                  <a:moveTo>
                    <a:pt x="3919" y="1"/>
                  </a:moveTo>
                  <a:lnTo>
                    <a:pt x="1" y="5127"/>
                  </a:lnTo>
                  <a:lnTo>
                    <a:pt x="3512" y="9721"/>
                  </a:lnTo>
                  <a:lnTo>
                    <a:pt x="2" y="14316"/>
                  </a:lnTo>
                  <a:lnTo>
                    <a:pt x="3512" y="18911"/>
                  </a:lnTo>
                  <a:lnTo>
                    <a:pt x="2" y="23508"/>
                  </a:lnTo>
                  <a:lnTo>
                    <a:pt x="3919" y="28637"/>
                  </a:lnTo>
                  <a:lnTo>
                    <a:pt x="5313" y="27573"/>
                  </a:lnTo>
                  <a:lnTo>
                    <a:pt x="2209" y="23508"/>
                  </a:lnTo>
                  <a:lnTo>
                    <a:pt x="5719" y="18910"/>
                  </a:lnTo>
                  <a:lnTo>
                    <a:pt x="2209" y="14316"/>
                  </a:lnTo>
                  <a:lnTo>
                    <a:pt x="5719" y="9721"/>
                  </a:lnTo>
                  <a:lnTo>
                    <a:pt x="2211" y="5127"/>
                  </a:lnTo>
                  <a:lnTo>
                    <a:pt x="5313" y="1067"/>
                  </a:lnTo>
                  <a:lnTo>
                    <a:pt x="3919" y="1"/>
                  </a:lnTo>
                  <a:close/>
                </a:path>
              </a:pathLst>
            </a:custGeom>
            <a:solidFill>
              <a:srgbClr val="E9B7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9" name="Google Shape;1049;p47"/>
          <p:cNvGrpSpPr/>
          <p:nvPr/>
        </p:nvGrpSpPr>
        <p:grpSpPr>
          <a:xfrm>
            <a:off x="-5" y="498215"/>
            <a:ext cx="1173136" cy="466267"/>
            <a:chOff x="8031270" y="500028"/>
            <a:chExt cx="1173136" cy="466267"/>
          </a:xfrm>
        </p:grpSpPr>
        <p:grpSp>
          <p:nvGrpSpPr>
            <p:cNvPr id="1050" name="Google Shape;1050;p47"/>
            <p:cNvGrpSpPr/>
            <p:nvPr/>
          </p:nvGrpSpPr>
          <p:grpSpPr>
            <a:xfrm>
              <a:off x="8031270" y="680572"/>
              <a:ext cx="1173136" cy="285723"/>
              <a:chOff x="423350" y="-1313925"/>
              <a:chExt cx="834675" cy="203275"/>
            </a:xfrm>
          </p:grpSpPr>
          <p:sp>
            <p:nvSpPr>
              <p:cNvPr id="1051" name="Google Shape;1051;p47"/>
              <p:cNvSpPr/>
              <p:nvPr/>
            </p:nvSpPr>
            <p:spPr>
              <a:xfrm>
                <a:off x="423350" y="-1313925"/>
                <a:ext cx="57000" cy="54850"/>
              </a:xfrm>
              <a:custGeom>
                <a:rect b="b" l="l" r="r" t="t"/>
                <a:pathLst>
                  <a:path extrusionOk="0" h="2194" w="2280">
                    <a:moveTo>
                      <a:pt x="1184" y="0"/>
                    </a:moveTo>
                    <a:cubicBezTo>
                      <a:pt x="740" y="0"/>
                      <a:pt x="341" y="268"/>
                      <a:pt x="170" y="678"/>
                    </a:cubicBezTo>
                    <a:cubicBezTo>
                      <a:pt x="1" y="1087"/>
                      <a:pt x="95" y="1559"/>
                      <a:pt x="408" y="1873"/>
                    </a:cubicBezTo>
                    <a:cubicBezTo>
                      <a:pt x="618" y="2083"/>
                      <a:pt x="898" y="2194"/>
                      <a:pt x="1183" y="2194"/>
                    </a:cubicBezTo>
                    <a:cubicBezTo>
                      <a:pt x="1325" y="2194"/>
                      <a:pt x="1468" y="2166"/>
                      <a:pt x="1604" y="2110"/>
                    </a:cubicBezTo>
                    <a:cubicBezTo>
                      <a:pt x="2013" y="1941"/>
                      <a:pt x="2280" y="1540"/>
                      <a:pt x="2280" y="1097"/>
                    </a:cubicBezTo>
                    <a:cubicBezTo>
                      <a:pt x="2280" y="491"/>
                      <a:pt x="1789" y="0"/>
                      <a:pt x="1184" y="0"/>
                    </a:cubicBezTo>
                    <a:close/>
                  </a:path>
                </a:pathLst>
              </a:custGeom>
              <a:solidFill>
                <a:srgbClr val="6C49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2" name="Google Shape;1052;p47"/>
              <p:cNvSpPr/>
              <p:nvPr/>
            </p:nvSpPr>
            <p:spPr>
              <a:xfrm>
                <a:off x="617225" y="-1313925"/>
                <a:ext cx="57025" cy="54850"/>
              </a:xfrm>
              <a:custGeom>
                <a:rect b="b" l="l" r="r" t="t"/>
                <a:pathLst>
                  <a:path extrusionOk="0" h="2194" w="2281">
                    <a:moveTo>
                      <a:pt x="1184" y="0"/>
                    </a:moveTo>
                    <a:cubicBezTo>
                      <a:pt x="741" y="0"/>
                      <a:pt x="340" y="268"/>
                      <a:pt x="171" y="678"/>
                    </a:cubicBezTo>
                    <a:cubicBezTo>
                      <a:pt x="0" y="1087"/>
                      <a:pt x="94" y="1559"/>
                      <a:pt x="408" y="1873"/>
                    </a:cubicBezTo>
                    <a:cubicBezTo>
                      <a:pt x="618" y="2083"/>
                      <a:pt x="898" y="2194"/>
                      <a:pt x="1183" y="2194"/>
                    </a:cubicBezTo>
                    <a:cubicBezTo>
                      <a:pt x="1325" y="2194"/>
                      <a:pt x="1468" y="2166"/>
                      <a:pt x="1603" y="2110"/>
                    </a:cubicBezTo>
                    <a:cubicBezTo>
                      <a:pt x="2013" y="1941"/>
                      <a:pt x="2281" y="1540"/>
                      <a:pt x="2279" y="1097"/>
                    </a:cubicBezTo>
                    <a:cubicBezTo>
                      <a:pt x="2279" y="492"/>
                      <a:pt x="1789" y="0"/>
                      <a:pt x="1184" y="0"/>
                    </a:cubicBezTo>
                    <a:close/>
                  </a:path>
                </a:pathLst>
              </a:custGeom>
              <a:solidFill>
                <a:srgbClr val="6C49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3" name="Google Shape;1053;p47"/>
              <p:cNvSpPr/>
              <p:nvPr/>
            </p:nvSpPr>
            <p:spPr>
              <a:xfrm>
                <a:off x="811125" y="-1313925"/>
                <a:ext cx="57000" cy="54850"/>
              </a:xfrm>
              <a:custGeom>
                <a:rect b="b" l="l" r="r" t="t"/>
                <a:pathLst>
                  <a:path extrusionOk="0" h="2194" w="2280">
                    <a:moveTo>
                      <a:pt x="1183" y="0"/>
                    </a:moveTo>
                    <a:cubicBezTo>
                      <a:pt x="739" y="0"/>
                      <a:pt x="339" y="268"/>
                      <a:pt x="170" y="678"/>
                    </a:cubicBezTo>
                    <a:cubicBezTo>
                      <a:pt x="0" y="1087"/>
                      <a:pt x="93" y="1559"/>
                      <a:pt x="407" y="1873"/>
                    </a:cubicBezTo>
                    <a:cubicBezTo>
                      <a:pt x="616" y="2083"/>
                      <a:pt x="897" y="2194"/>
                      <a:pt x="1182" y="2194"/>
                    </a:cubicBezTo>
                    <a:cubicBezTo>
                      <a:pt x="1324" y="2194"/>
                      <a:pt x="1466" y="2166"/>
                      <a:pt x="1602" y="2110"/>
                    </a:cubicBezTo>
                    <a:cubicBezTo>
                      <a:pt x="2011" y="1941"/>
                      <a:pt x="2279" y="1540"/>
                      <a:pt x="2279" y="1097"/>
                    </a:cubicBezTo>
                    <a:cubicBezTo>
                      <a:pt x="2279" y="492"/>
                      <a:pt x="1788" y="0"/>
                      <a:pt x="1183" y="0"/>
                    </a:cubicBezTo>
                    <a:close/>
                  </a:path>
                </a:pathLst>
              </a:custGeom>
              <a:solidFill>
                <a:srgbClr val="6C49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4" name="Google Shape;1054;p47"/>
              <p:cNvSpPr/>
              <p:nvPr/>
            </p:nvSpPr>
            <p:spPr>
              <a:xfrm>
                <a:off x="1004975" y="-1313925"/>
                <a:ext cx="57025" cy="54850"/>
              </a:xfrm>
              <a:custGeom>
                <a:rect b="b" l="l" r="r" t="t"/>
                <a:pathLst>
                  <a:path extrusionOk="0" h="2194" w="2281">
                    <a:moveTo>
                      <a:pt x="1183" y="0"/>
                    </a:moveTo>
                    <a:cubicBezTo>
                      <a:pt x="740" y="0"/>
                      <a:pt x="341" y="268"/>
                      <a:pt x="170" y="678"/>
                    </a:cubicBezTo>
                    <a:cubicBezTo>
                      <a:pt x="1" y="1087"/>
                      <a:pt x="95" y="1559"/>
                      <a:pt x="409" y="1873"/>
                    </a:cubicBezTo>
                    <a:cubicBezTo>
                      <a:pt x="618" y="2083"/>
                      <a:pt x="898" y="2194"/>
                      <a:pt x="1183" y="2194"/>
                    </a:cubicBezTo>
                    <a:cubicBezTo>
                      <a:pt x="1324" y="2194"/>
                      <a:pt x="1467" y="2166"/>
                      <a:pt x="1603" y="2110"/>
                    </a:cubicBezTo>
                    <a:cubicBezTo>
                      <a:pt x="2014" y="1941"/>
                      <a:pt x="2280" y="1540"/>
                      <a:pt x="2280" y="1097"/>
                    </a:cubicBezTo>
                    <a:cubicBezTo>
                      <a:pt x="2280" y="492"/>
                      <a:pt x="1790" y="0"/>
                      <a:pt x="1183" y="0"/>
                    </a:cubicBezTo>
                    <a:close/>
                  </a:path>
                </a:pathLst>
              </a:custGeom>
              <a:solidFill>
                <a:srgbClr val="6C49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5" name="Google Shape;1055;p47"/>
              <p:cNvSpPr/>
              <p:nvPr/>
            </p:nvSpPr>
            <p:spPr>
              <a:xfrm>
                <a:off x="1201025" y="-1313925"/>
                <a:ext cx="57000" cy="54875"/>
              </a:xfrm>
              <a:custGeom>
                <a:rect b="b" l="l" r="r" t="t"/>
                <a:pathLst>
                  <a:path extrusionOk="0" h="2195" w="2280">
                    <a:moveTo>
                      <a:pt x="1097" y="1"/>
                    </a:moveTo>
                    <a:cubicBezTo>
                      <a:pt x="956" y="1"/>
                      <a:pt x="813" y="28"/>
                      <a:pt x="678" y="84"/>
                    </a:cubicBezTo>
                    <a:cubicBezTo>
                      <a:pt x="267" y="254"/>
                      <a:pt x="0" y="654"/>
                      <a:pt x="0" y="1097"/>
                    </a:cubicBezTo>
                    <a:cubicBezTo>
                      <a:pt x="0" y="1702"/>
                      <a:pt x="491" y="2194"/>
                      <a:pt x="1097" y="2194"/>
                    </a:cubicBezTo>
                    <a:cubicBezTo>
                      <a:pt x="1540" y="2194"/>
                      <a:pt x="1941" y="1926"/>
                      <a:pt x="2110" y="1517"/>
                    </a:cubicBezTo>
                    <a:cubicBezTo>
                      <a:pt x="2280" y="1107"/>
                      <a:pt x="2185" y="635"/>
                      <a:pt x="1872" y="321"/>
                    </a:cubicBezTo>
                    <a:cubicBezTo>
                      <a:pt x="1662" y="112"/>
                      <a:pt x="1382" y="1"/>
                      <a:pt x="1097" y="1"/>
                    </a:cubicBezTo>
                    <a:close/>
                  </a:path>
                </a:pathLst>
              </a:custGeom>
              <a:solidFill>
                <a:srgbClr val="6C49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6" name="Google Shape;1056;p47"/>
              <p:cNvSpPr/>
              <p:nvPr/>
            </p:nvSpPr>
            <p:spPr>
              <a:xfrm>
                <a:off x="425525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6" y="1"/>
                    </a:moveTo>
                    <a:cubicBezTo>
                      <a:pt x="491" y="1"/>
                      <a:pt x="0" y="492"/>
                      <a:pt x="0" y="1098"/>
                    </a:cubicBezTo>
                    <a:cubicBezTo>
                      <a:pt x="0" y="1703"/>
                      <a:pt x="491" y="2194"/>
                      <a:pt x="1096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6" y="1"/>
                    </a:cubicBezTo>
                    <a:close/>
                  </a:path>
                </a:pathLst>
              </a:custGeom>
              <a:solidFill>
                <a:srgbClr val="6C49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7" name="Google Shape;1057;p47"/>
              <p:cNvSpPr/>
              <p:nvPr/>
            </p:nvSpPr>
            <p:spPr>
              <a:xfrm>
                <a:off x="619400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2" y="1703"/>
                      <a:pt x="2192" y="1098"/>
                    </a:cubicBezTo>
                    <a:cubicBezTo>
                      <a:pt x="2192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rgbClr val="6C49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8" name="Google Shape;1058;p47"/>
              <p:cNvSpPr/>
              <p:nvPr/>
            </p:nvSpPr>
            <p:spPr>
              <a:xfrm>
                <a:off x="811225" y="-1165550"/>
                <a:ext cx="59000" cy="54850"/>
              </a:xfrm>
              <a:custGeom>
                <a:rect b="b" l="l" r="r" t="t"/>
                <a:pathLst>
                  <a:path extrusionOk="0" h="2194" w="2360">
                    <a:moveTo>
                      <a:pt x="1180" y="1"/>
                    </a:moveTo>
                    <a:cubicBezTo>
                      <a:pt x="1122" y="1"/>
                      <a:pt x="1064" y="5"/>
                      <a:pt x="1005" y="15"/>
                    </a:cubicBezTo>
                    <a:cubicBezTo>
                      <a:pt x="407" y="112"/>
                      <a:pt x="1" y="676"/>
                      <a:pt x="98" y="1274"/>
                    </a:cubicBezTo>
                    <a:cubicBezTo>
                      <a:pt x="185" y="1812"/>
                      <a:pt x="650" y="2194"/>
                      <a:pt x="1178" y="2194"/>
                    </a:cubicBezTo>
                    <a:cubicBezTo>
                      <a:pt x="1236" y="2194"/>
                      <a:pt x="1296" y="2189"/>
                      <a:pt x="1355" y="2179"/>
                    </a:cubicBezTo>
                    <a:cubicBezTo>
                      <a:pt x="1953" y="2083"/>
                      <a:pt x="2359" y="1520"/>
                      <a:pt x="2262" y="922"/>
                    </a:cubicBezTo>
                    <a:cubicBezTo>
                      <a:pt x="2175" y="383"/>
                      <a:pt x="1708" y="1"/>
                      <a:pt x="1180" y="1"/>
                    </a:cubicBezTo>
                    <a:close/>
                  </a:path>
                </a:pathLst>
              </a:custGeom>
              <a:solidFill>
                <a:srgbClr val="6C49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9" name="Google Shape;1059;p47"/>
              <p:cNvSpPr/>
              <p:nvPr/>
            </p:nvSpPr>
            <p:spPr>
              <a:xfrm>
                <a:off x="1004975" y="-1165525"/>
                <a:ext cx="57025" cy="54850"/>
              </a:xfrm>
              <a:custGeom>
                <a:rect b="b" l="l" r="r" t="t"/>
                <a:pathLst>
                  <a:path extrusionOk="0" h="2194" w="2281">
                    <a:moveTo>
                      <a:pt x="1183" y="1"/>
                    </a:moveTo>
                    <a:cubicBezTo>
                      <a:pt x="740" y="1"/>
                      <a:pt x="341" y="267"/>
                      <a:pt x="170" y="678"/>
                    </a:cubicBezTo>
                    <a:cubicBezTo>
                      <a:pt x="1" y="1087"/>
                      <a:pt x="95" y="1558"/>
                      <a:pt x="409" y="1872"/>
                    </a:cubicBezTo>
                    <a:cubicBezTo>
                      <a:pt x="619" y="2082"/>
                      <a:pt x="899" y="2194"/>
                      <a:pt x="1185" y="2194"/>
                    </a:cubicBezTo>
                    <a:cubicBezTo>
                      <a:pt x="1326" y="2194"/>
                      <a:pt x="1468" y="2166"/>
                      <a:pt x="1603" y="2110"/>
                    </a:cubicBezTo>
                    <a:cubicBezTo>
                      <a:pt x="2014" y="1940"/>
                      <a:pt x="2280" y="1541"/>
                      <a:pt x="2280" y="1098"/>
                    </a:cubicBezTo>
                    <a:cubicBezTo>
                      <a:pt x="2280" y="491"/>
                      <a:pt x="1790" y="1"/>
                      <a:pt x="1183" y="1"/>
                    </a:cubicBezTo>
                    <a:close/>
                  </a:path>
                </a:pathLst>
              </a:custGeom>
              <a:solidFill>
                <a:srgbClr val="6C49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0" name="Google Shape;1060;p47"/>
              <p:cNvSpPr/>
              <p:nvPr/>
            </p:nvSpPr>
            <p:spPr>
              <a:xfrm>
                <a:off x="1201025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rgbClr val="6C49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61" name="Google Shape;1061;p47"/>
            <p:cNvGrpSpPr/>
            <p:nvPr/>
          </p:nvGrpSpPr>
          <p:grpSpPr>
            <a:xfrm>
              <a:off x="8032839" y="500028"/>
              <a:ext cx="1167022" cy="77167"/>
              <a:chOff x="425525" y="-1165550"/>
              <a:chExt cx="830325" cy="54900"/>
            </a:xfrm>
          </p:grpSpPr>
          <p:sp>
            <p:nvSpPr>
              <p:cNvPr id="1062" name="Google Shape;1062;p47"/>
              <p:cNvSpPr/>
              <p:nvPr/>
            </p:nvSpPr>
            <p:spPr>
              <a:xfrm>
                <a:off x="425525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6" y="1"/>
                    </a:moveTo>
                    <a:cubicBezTo>
                      <a:pt x="491" y="1"/>
                      <a:pt x="0" y="492"/>
                      <a:pt x="0" y="1098"/>
                    </a:cubicBezTo>
                    <a:cubicBezTo>
                      <a:pt x="0" y="1703"/>
                      <a:pt x="491" y="2194"/>
                      <a:pt x="1096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6" y="1"/>
                    </a:cubicBezTo>
                    <a:close/>
                  </a:path>
                </a:pathLst>
              </a:custGeom>
              <a:solidFill>
                <a:srgbClr val="6C49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3" name="Google Shape;1063;p47"/>
              <p:cNvSpPr/>
              <p:nvPr/>
            </p:nvSpPr>
            <p:spPr>
              <a:xfrm>
                <a:off x="619400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2" y="1703"/>
                      <a:pt x="2192" y="1098"/>
                    </a:cubicBezTo>
                    <a:cubicBezTo>
                      <a:pt x="2192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rgbClr val="6C49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4" name="Google Shape;1064;p47"/>
              <p:cNvSpPr/>
              <p:nvPr/>
            </p:nvSpPr>
            <p:spPr>
              <a:xfrm>
                <a:off x="811225" y="-1165550"/>
                <a:ext cx="59000" cy="54850"/>
              </a:xfrm>
              <a:custGeom>
                <a:rect b="b" l="l" r="r" t="t"/>
                <a:pathLst>
                  <a:path extrusionOk="0" h="2194" w="2360">
                    <a:moveTo>
                      <a:pt x="1180" y="1"/>
                    </a:moveTo>
                    <a:cubicBezTo>
                      <a:pt x="1122" y="1"/>
                      <a:pt x="1064" y="5"/>
                      <a:pt x="1005" y="15"/>
                    </a:cubicBezTo>
                    <a:cubicBezTo>
                      <a:pt x="407" y="112"/>
                      <a:pt x="1" y="676"/>
                      <a:pt x="98" y="1274"/>
                    </a:cubicBezTo>
                    <a:cubicBezTo>
                      <a:pt x="185" y="1812"/>
                      <a:pt x="650" y="2194"/>
                      <a:pt x="1178" y="2194"/>
                    </a:cubicBezTo>
                    <a:cubicBezTo>
                      <a:pt x="1236" y="2194"/>
                      <a:pt x="1296" y="2189"/>
                      <a:pt x="1355" y="2179"/>
                    </a:cubicBezTo>
                    <a:cubicBezTo>
                      <a:pt x="1953" y="2083"/>
                      <a:pt x="2359" y="1520"/>
                      <a:pt x="2262" y="922"/>
                    </a:cubicBezTo>
                    <a:cubicBezTo>
                      <a:pt x="2175" y="383"/>
                      <a:pt x="1708" y="1"/>
                      <a:pt x="1180" y="1"/>
                    </a:cubicBezTo>
                    <a:close/>
                  </a:path>
                </a:pathLst>
              </a:custGeom>
              <a:solidFill>
                <a:srgbClr val="6C49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5" name="Google Shape;1065;p47"/>
              <p:cNvSpPr/>
              <p:nvPr/>
            </p:nvSpPr>
            <p:spPr>
              <a:xfrm>
                <a:off x="1004975" y="-1165525"/>
                <a:ext cx="57025" cy="54850"/>
              </a:xfrm>
              <a:custGeom>
                <a:rect b="b" l="l" r="r" t="t"/>
                <a:pathLst>
                  <a:path extrusionOk="0" h="2194" w="2281">
                    <a:moveTo>
                      <a:pt x="1183" y="1"/>
                    </a:moveTo>
                    <a:cubicBezTo>
                      <a:pt x="740" y="1"/>
                      <a:pt x="341" y="267"/>
                      <a:pt x="170" y="678"/>
                    </a:cubicBezTo>
                    <a:cubicBezTo>
                      <a:pt x="1" y="1087"/>
                      <a:pt x="95" y="1558"/>
                      <a:pt x="409" y="1872"/>
                    </a:cubicBezTo>
                    <a:cubicBezTo>
                      <a:pt x="619" y="2082"/>
                      <a:pt x="899" y="2194"/>
                      <a:pt x="1185" y="2194"/>
                    </a:cubicBezTo>
                    <a:cubicBezTo>
                      <a:pt x="1326" y="2194"/>
                      <a:pt x="1468" y="2166"/>
                      <a:pt x="1603" y="2110"/>
                    </a:cubicBezTo>
                    <a:cubicBezTo>
                      <a:pt x="2014" y="1940"/>
                      <a:pt x="2280" y="1541"/>
                      <a:pt x="2280" y="1098"/>
                    </a:cubicBezTo>
                    <a:cubicBezTo>
                      <a:pt x="2280" y="491"/>
                      <a:pt x="1790" y="1"/>
                      <a:pt x="1183" y="1"/>
                    </a:cubicBezTo>
                    <a:close/>
                  </a:path>
                </a:pathLst>
              </a:custGeom>
              <a:solidFill>
                <a:srgbClr val="6C49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6" name="Google Shape;1066;p47"/>
              <p:cNvSpPr/>
              <p:nvPr/>
            </p:nvSpPr>
            <p:spPr>
              <a:xfrm>
                <a:off x="1201025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rgbClr val="6C49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48"/>
          <p:cNvSpPr txBox="1"/>
          <p:nvPr>
            <p:ph idx="1" type="body"/>
          </p:nvPr>
        </p:nvSpPr>
        <p:spPr>
          <a:xfrm>
            <a:off x="5096025" y="2429675"/>
            <a:ext cx="3120600" cy="14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69" name="Google Shape;1069;p48"/>
          <p:cNvSpPr txBox="1"/>
          <p:nvPr>
            <p:ph type="title"/>
          </p:nvPr>
        </p:nvSpPr>
        <p:spPr>
          <a:xfrm>
            <a:off x="5096025" y="1780775"/>
            <a:ext cx="31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70" name="Google Shape;1070;p48"/>
          <p:cNvSpPr/>
          <p:nvPr/>
        </p:nvSpPr>
        <p:spPr>
          <a:xfrm rot="5400000">
            <a:off x="4917686" y="-294128"/>
            <a:ext cx="569511" cy="1923968"/>
          </a:xfrm>
          <a:custGeom>
            <a:rect b="b" l="l" r="r" t="t"/>
            <a:pathLst>
              <a:path extrusionOk="0" h="66654" w="19044">
                <a:moveTo>
                  <a:pt x="9522" y="1"/>
                </a:moveTo>
                <a:cubicBezTo>
                  <a:pt x="4263" y="1"/>
                  <a:pt x="1" y="4265"/>
                  <a:pt x="1" y="9522"/>
                </a:cubicBezTo>
                <a:lnTo>
                  <a:pt x="1" y="66654"/>
                </a:lnTo>
                <a:lnTo>
                  <a:pt x="19044" y="66654"/>
                </a:lnTo>
                <a:lnTo>
                  <a:pt x="19044" y="9522"/>
                </a:lnTo>
                <a:cubicBezTo>
                  <a:pt x="19044" y="4263"/>
                  <a:pt x="14781" y="1"/>
                  <a:pt x="952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1" name="Google Shape;1071;p48"/>
          <p:cNvSpPr/>
          <p:nvPr/>
        </p:nvSpPr>
        <p:spPr>
          <a:xfrm rot="5400000">
            <a:off x="4788877" y="-548420"/>
            <a:ext cx="569511" cy="1666350"/>
          </a:xfrm>
          <a:custGeom>
            <a:rect b="b" l="l" r="r" t="t"/>
            <a:pathLst>
              <a:path extrusionOk="0" h="66654" w="19044">
                <a:moveTo>
                  <a:pt x="9522" y="0"/>
                </a:moveTo>
                <a:cubicBezTo>
                  <a:pt x="4263" y="0"/>
                  <a:pt x="1" y="4263"/>
                  <a:pt x="1" y="9522"/>
                </a:cubicBezTo>
                <a:lnTo>
                  <a:pt x="1" y="66653"/>
                </a:lnTo>
                <a:lnTo>
                  <a:pt x="19043" y="66653"/>
                </a:lnTo>
                <a:lnTo>
                  <a:pt x="19043" y="9522"/>
                </a:lnTo>
                <a:cubicBezTo>
                  <a:pt x="19043" y="4263"/>
                  <a:pt x="14781" y="0"/>
                  <a:pt x="95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2" name="Google Shape;1072;p48"/>
          <p:cNvSpPr/>
          <p:nvPr/>
        </p:nvSpPr>
        <p:spPr>
          <a:xfrm>
            <a:off x="6183925" y="4844975"/>
            <a:ext cx="3045453" cy="125024"/>
          </a:xfrm>
          <a:custGeom>
            <a:rect b="b" l="l" r="r" t="t"/>
            <a:pathLst>
              <a:path extrusionOk="0" h="1913" w="36742">
                <a:moveTo>
                  <a:pt x="1" y="0"/>
                </a:moveTo>
                <a:lnTo>
                  <a:pt x="1" y="1913"/>
                </a:lnTo>
                <a:lnTo>
                  <a:pt x="36742" y="1913"/>
                </a:lnTo>
                <a:lnTo>
                  <a:pt x="36742" y="0"/>
                </a:lnTo>
                <a:close/>
              </a:path>
            </a:pathLst>
          </a:custGeom>
          <a:solidFill>
            <a:srgbClr val="6C49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3" name="Google Shape;1073;p48"/>
          <p:cNvSpPr/>
          <p:nvPr/>
        </p:nvSpPr>
        <p:spPr>
          <a:xfrm>
            <a:off x="8870550" y="1477500"/>
            <a:ext cx="129974" cy="3666000"/>
          </a:xfrm>
          <a:custGeom>
            <a:rect b="b" l="l" r="r" t="t"/>
            <a:pathLst>
              <a:path extrusionOk="0" h="20003" w="1913">
                <a:moveTo>
                  <a:pt x="0" y="1"/>
                </a:moveTo>
                <a:lnTo>
                  <a:pt x="0" y="20002"/>
                </a:lnTo>
                <a:lnTo>
                  <a:pt x="1913" y="20002"/>
                </a:lnTo>
                <a:lnTo>
                  <a:pt x="1913" y="1"/>
                </a:lnTo>
                <a:close/>
              </a:path>
            </a:pathLst>
          </a:custGeom>
          <a:solidFill>
            <a:srgbClr val="5EA5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49"/>
          <p:cNvSpPr txBox="1"/>
          <p:nvPr>
            <p:ph type="title"/>
          </p:nvPr>
        </p:nvSpPr>
        <p:spPr>
          <a:xfrm>
            <a:off x="1752000" y="1728450"/>
            <a:ext cx="5640000" cy="153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76" name="Google Shape;1076;p49"/>
          <p:cNvSpPr/>
          <p:nvPr/>
        </p:nvSpPr>
        <p:spPr>
          <a:xfrm>
            <a:off x="7874999" y="0"/>
            <a:ext cx="1663821" cy="3327429"/>
          </a:xfrm>
          <a:custGeom>
            <a:rect b="b" l="l" r="r" t="t"/>
            <a:pathLst>
              <a:path extrusionOk="0" h="46981" w="23492">
                <a:moveTo>
                  <a:pt x="23491" y="0"/>
                </a:moveTo>
                <a:cubicBezTo>
                  <a:pt x="10539" y="0"/>
                  <a:pt x="0" y="10536"/>
                  <a:pt x="0" y="23490"/>
                </a:cubicBezTo>
                <a:cubicBezTo>
                  <a:pt x="0" y="36443"/>
                  <a:pt x="10539" y="46980"/>
                  <a:pt x="23491" y="46980"/>
                </a:cubicBezTo>
                <a:lnTo>
                  <a:pt x="23491" y="42791"/>
                </a:lnTo>
                <a:cubicBezTo>
                  <a:pt x="12849" y="42791"/>
                  <a:pt x="4191" y="34133"/>
                  <a:pt x="4191" y="23490"/>
                </a:cubicBezTo>
                <a:cubicBezTo>
                  <a:pt x="4191" y="12848"/>
                  <a:pt x="12849" y="4189"/>
                  <a:pt x="23491" y="4189"/>
                </a:cubicBezTo>
                <a:lnTo>
                  <a:pt x="2349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7" name="Google Shape;1077;p49"/>
          <p:cNvSpPr/>
          <p:nvPr/>
        </p:nvSpPr>
        <p:spPr>
          <a:xfrm>
            <a:off x="249100" y="38"/>
            <a:ext cx="83450" cy="5143429"/>
          </a:xfrm>
          <a:custGeom>
            <a:rect b="b" l="l" r="r" t="t"/>
            <a:pathLst>
              <a:path extrusionOk="0" h="73559" w="3338">
                <a:moveTo>
                  <a:pt x="1" y="1"/>
                </a:moveTo>
                <a:lnTo>
                  <a:pt x="1" y="73559"/>
                </a:lnTo>
                <a:lnTo>
                  <a:pt x="3337" y="73559"/>
                </a:lnTo>
                <a:lnTo>
                  <a:pt x="333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8" name="Google Shape;1078;p49"/>
          <p:cNvSpPr/>
          <p:nvPr/>
        </p:nvSpPr>
        <p:spPr>
          <a:xfrm>
            <a:off x="452150" y="38"/>
            <a:ext cx="83450" cy="5143429"/>
          </a:xfrm>
          <a:custGeom>
            <a:rect b="b" l="l" r="r" t="t"/>
            <a:pathLst>
              <a:path extrusionOk="0" h="73559" w="3338">
                <a:moveTo>
                  <a:pt x="1" y="1"/>
                </a:moveTo>
                <a:lnTo>
                  <a:pt x="1" y="73559"/>
                </a:lnTo>
                <a:lnTo>
                  <a:pt x="3337" y="73559"/>
                </a:lnTo>
                <a:lnTo>
                  <a:pt x="333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50"/>
          <p:cNvSpPr/>
          <p:nvPr/>
        </p:nvSpPr>
        <p:spPr>
          <a:xfrm rot="-5400000">
            <a:off x="5324275" y="1323835"/>
            <a:ext cx="3819665" cy="3819665"/>
          </a:xfrm>
          <a:custGeom>
            <a:rect b="b" l="l" r="r" t="t"/>
            <a:pathLst>
              <a:path extrusionOk="0" h="59160" w="59160">
                <a:moveTo>
                  <a:pt x="0" y="1"/>
                </a:moveTo>
                <a:lnTo>
                  <a:pt x="0" y="59160"/>
                </a:lnTo>
                <a:lnTo>
                  <a:pt x="59159" y="59160"/>
                </a:lnTo>
                <a:cubicBezTo>
                  <a:pt x="59159" y="26486"/>
                  <a:pt x="32674" y="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1" name="Google Shape;1081;p50"/>
          <p:cNvGrpSpPr/>
          <p:nvPr/>
        </p:nvGrpSpPr>
        <p:grpSpPr>
          <a:xfrm>
            <a:off x="5690323" y="4749275"/>
            <a:ext cx="2996714" cy="164548"/>
            <a:chOff x="5690323" y="4749275"/>
            <a:chExt cx="2996714" cy="164548"/>
          </a:xfrm>
        </p:grpSpPr>
        <p:sp>
          <p:nvSpPr>
            <p:cNvPr id="1082" name="Google Shape;1082;p50"/>
            <p:cNvSpPr/>
            <p:nvPr/>
          </p:nvSpPr>
          <p:spPr>
            <a:xfrm>
              <a:off x="5743305" y="4749275"/>
              <a:ext cx="140716" cy="135399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7"/>
                  </a:cubicBezTo>
                  <a:cubicBezTo>
                    <a:pt x="401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50"/>
            <p:cNvSpPr/>
            <p:nvPr/>
          </p:nvSpPr>
          <p:spPr>
            <a:xfrm>
              <a:off x="6677707" y="4749275"/>
              <a:ext cx="140716" cy="135399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7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50"/>
            <p:cNvSpPr/>
            <p:nvPr/>
          </p:nvSpPr>
          <p:spPr>
            <a:xfrm>
              <a:off x="7611919" y="4749275"/>
              <a:ext cx="140811" cy="135399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7"/>
                  </a:cubicBezTo>
                  <a:cubicBezTo>
                    <a:pt x="402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50"/>
            <p:cNvSpPr/>
            <p:nvPr/>
          </p:nvSpPr>
          <p:spPr>
            <a:xfrm>
              <a:off x="8546321" y="4749275"/>
              <a:ext cx="140716" cy="135399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1" y="1013"/>
                    <a:pt x="266" y="1217"/>
                  </a:cubicBezTo>
                  <a:cubicBezTo>
                    <a:pt x="402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50"/>
            <p:cNvSpPr/>
            <p:nvPr/>
          </p:nvSpPr>
          <p:spPr>
            <a:xfrm>
              <a:off x="5690323" y="4778520"/>
              <a:ext cx="140716" cy="135304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40"/>
                  </a:cubicBezTo>
                  <a:cubicBezTo>
                    <a:pt x="1" y="705"/>
                    <a:pt x="61" y="1013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50"/>
            <p:cNvSpPr/>
            <p:nvPr/>
          </p:nvSpPr>
          <p:spPr>
            <a:xfrm>
              <a:off x="6624630" y="4778520"/>
              <a:ext cx="140716" cy="135304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0" y="439"/>
                  </a:cubicBezTo>
                  <a:cubicBezTo>
                    <a:pt x="0" y="705"/>
                    <a:pt x="60" y="1012"/>
                    <a:pt x="265" y="1216"/>
                  </a:cubicBezTo>
                  <a:cubicBezTo>
                    <a:pt x="401" y="1352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50"/>
            <p:cNvSpPr/>
            <p:nvPr/>
          </p:nvSpPr>
          <p:spPr>
            <a:xfrm>
              <a:off x="7558937" y="4778520"/>
              <a:ext cx="140811" cy="135304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5"/>
                    <a:pt x="61" y="1013"/>
                    <a:pt x="264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50"/>
            <p:cNvSpPr/>
            <p:nvPr/>
          </p:nvSpPr>
          <p:spPr>
            <a:xfrm>
              <a:off x="8493244" y="4778520"/>
              <a:ext cx="140716" cy="135304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0" y="705"/>
                    <a:pt x="61" y="1012"/>
                    <a:pt x="265" y="1216"/>
                  </a:cubicBezTo>
                  <a:cubicBezTo>
                    <a:pt x="401" y="1352"/>
                    <a:pt x="584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0" name="Google Shape;1090;p50"/>
          <p:cNvGrpSpPr/>
          <p:nvPr/>
        </p:nvGrpSpPr>
        <p:grpSpPr>
          <a:xfrm>
            <a:off x="8402078" y="123460"/>
            <a:ext cx="494184" cy="3160979"/>
            <a:chOff x="3250475" y="-1758600"/>
            <a:chExt cx="234700" cy="1501225"/>
          </a:xfrm>
        </p:grpSpPr>
        <p:sp>
          <p:nvSpPr>
            <p:cNvPr id="1091" name="Google Shape;1091;p50"/>
            <p:cNvSpPr/>
            <p:nvPr/>
          </p:nvSpPr>
          <p:spPr>
            <a:xfrm>
              <a:off x="3250550" y="-1758600"/>
              <a:ext cx="234625" cy="234625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50"/>
            <p:cNvSpPr/>
            <p:nvPr/>
          </p:nvSpPr>
          <p:spPr>
            <a:xfrm>
              <a:off x="3250475" y="-1653125"/>
              <a:ext cx="234675" cy="234650"/>
            </a:xfrm>
            <a:custGeom>
              <a:rect b="b" l="l" r="r" t="t"/>
              <a:pathLst>
                <a:path extrusionOk="0" h="9386" w="9387">
                  <a:moveTo>
                    <a:pt x="8497" y="1"/>
                  </a:moveTo>
                  <a:lnTo>
                    <a:pt x="1" y="8498"/>
                  </a:lnTo>
                  <a:lnTo>
                    <a:pt x="890" y="9385"/>
                  </a:lnTo>
                  <a:lnTo>
                    <a:pt x="9387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50"/>
            <p:cNvSpPr/>
            <p:nvPr/>
          </p:nvSpPr>
          <p:spPr>
            <a:xfrm>
              <a:off x="3250550" y="-1547500"/>
              <a:ext cx="234625" cy="234625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50"/>
            <p:cNvSpPr/>
            <p:nvPr/>
          </p:nvSpPr>
          <p:spPr>
            <a:xfrm>
              <a:off x="3250475" y="-1442025"/>
              <a:ext cx="234675" cy="234650"/>
            </a:xfrm>
            <a:custGeom>
              <a:rect b="b" l="l" r="r" t="t"/>
              <a:pathLst>
                <a:path extrusionOk="0" h="9386" w="9387">
                  <a:moveTo>
                    <a:pt x="8497" y="1"/>
                  </a:moveTo>
                  <a:lnTo>
                    <a:pt x="1" y="8497"/>
                  </a:lnTo>
                  <a:lnTo>
                    <a:pt x="890" y="9385"/>
                  </a:lnTo>
                  <a:lnTo>
                    <a:pt x="9387" y="888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50"/>
            <p:cNvSpPr/>
            <p:nvPr/>
          </p:nvSpPr>
          <p:spPr>
            <a:xfrm>
              <a:off x="3250550" y="-1336425"/>
              <a:ext cx="234625" cy="234650"/>
            </a:xfrm>
            <a:custGeom>
              <a:rect b="b" l="l" r="r" t="t"/>
              <a:pathLst>
                <a:path extrusionOk="0" h="9386" w="9385">
                  <a:moveTo>
                    <a:pt x="8497" y="1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50"/>
            <p:cNvSpPr/>
            <p:nvPr/>
          </p:nvSpPr>
          <p:spPr>
            <a:xfrm>
              <a:off x="3250550" y="-1230850"/>
              <a:ext cx="234625" cy="234625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6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50"/>
            <p:cNvSpPr/>
            <p:nvPr/>
          </p:nvSpPr>
          <p:spPr>
            <a:xfrm>
              <a:off x="3250525" y="-1125400"/>
              <a:ext cx="234625" cy="234675"/>
            </a:xfrm>
            <a:custGeom>
              <a:rect b="b" l="l" r="r" t="t"/>
              <a:pathLst>
                <a:path extrusionOk="0" h="9387" w="9385">
                  <a:moveTo>
                    <a:pt x="8497" y="0"/>
                  </a:moveTo>
                  <a:lnTo>
                    <a:pt x="0" y="8497"/>
                  </a:lnTo>
                  <a:lnTo>
                    <a:pt x="888" y="9386"/>
                  </a:lnTo>
                  <a:lnTo>
                    <a:pt x="9385" y="890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50"/>
            <p:cNvSpPr/>
            <p:nvPr/>
          </p:nvSpPr>
          <p:spPr>
            <a:xfrm>
              <a:off x="3250550" y="-1019775"/>
              <a:ext cx="234625" cy="234650"/>
            </a:xfrm>
            <a:custGeom>
              <a:rect b="b" l="l" r="r" t="t"/>
              <a:pathLst>
                <a:path extrusionOk="0" h="9386" w="9385">
                  <a:moveTo>
                    <a:pt x="8497" y="1"/>
                  </a:moveTo>
                  <a:lnTo>
                    <a:pt x="1" y="8496"/>
                  </a:lnTo>
                  <a:lnTo>
                    <a:pt x="888" y="9385"/>
                  </a:lnTo>
                  <a:lnTo>
                    <a:pt x="9385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50"/>
            <p:cNvSpPr/>
            <p:nvPr/>
          </p:nvSpPr>
          <p:spPr>
            <a:xfrm>
              <a:off x="3250525" y="-914300"/>
              <a:ext cx="234625" cy="234675"/>
            </a:xfrm>
            <a:custGeom>
              <a:rect b="b" l="l" r="r" t="t"/>
              <a:pathLst>
                <a:path extrusionOk="0" h="9387" w="9385">
                  <a:moveTo>
                    <a:pt x="8497" y="0"/>
                  </a:moveTo>
                  <a:lnTo>
                    <a:pt x="0" y="8497"/>
                  </a:lnTo>
                  <a:lnTo>
                    <a:pt x="888" y="9386"/>
                  </a:lnTo>
                  <a:lnTo>
                    <a:pt x="9385" y="889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50"/>
            <p:cNvSpPr/>
            <p:nvPr/>
          </p:nvSpPr>
          <p:spPr>
            <a:xfrm>
              <a:off x="3250550" y="-808675"/>
              <a:ext cx="234625" cy="234650"/>
            </a:xfrm>
            <a:custGeom>
              <a:rect b="b" l="l" r="r" t="t"/>
              <a:pathLst>
                <a:path extrusionOk="0" h="9386" w="9385">
                  <a:moveTo>
                    <a:pt x="8497" y="1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50"/>
            <p:cNvSpPr/>
            <p:nvPr/>
          </p:nvSpPr>
          <p:spPr>
            <a:xfrm>
              <a:off x="3250525" y="-703225"/>
              <a:ext cx="234625" cy="234675"/>
            </a:xfrm>
            <a:custGeom>
              <a:rect b="b" l="l" r="r" t="t"/>
              <a:pathLst>
                <a:path extrusionOk="0" h="9387" w="9385">
                  <a:moveTo>
                    <a:pt x="8497" y="1"/>
                  </a:moveTo>
                  <a:lnTo>
                    <a:pt x="0" y="8497"/>
                  </a:lnTo>
                  <a:lnTo>
                    <a:pt x="889" y="9387"/>
                  </a:lnTo>
                  <a:lnTo>
                    <a:pt x="9385" y="890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50"/>
            <p:cNvSpPr/>
            <p:nvPr/>
          </p:nvSpPr>
          <p:spPr>
            <a:xfrm>
              <a:off x="3250550" y="-597575"/>
              <a:ext cx="234625" cy="234625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50"/>
            <p:cNvSpPr/>
            <p:nvPr/>
          </p:nvSpPr>
          <p:spPr>
            <a:xfrm>
              <a:off x="3250550" y="-492050"/>
              <a:ext cx="234625" cy="234675"/>
            </a:xfrm>
            <a:custGeom>
              <a:rect b="b" l="l" r="r" t="t"/>
              <a:pathLst>
                <a:path extrusionOk="0" h="9387" w="9385">
                  <a:moveTo>
                    <a:pt x="8497" y="0"/>
                  </a:moveTo>
                  <a:lnTo>
                    <a:pt x="1" y="8497"/>
                  </a:lnTo>
                  <a:lnTo>
                    <a:pt x="888" y="9386"/>
                  </a:lnTo>
                  <a:lnTo>
                    <a:pt x="9385" y="890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4" name="Google Shape;1104;p50"/>
          <p:cNvSpPr/>
          <p:nvPr/>
        </p:nvSpPr>
        <p:spPr>
          <a:xfrm>
            <a:off x="-288891" y="4356100"/>
            <a:ext cx="572820" cy="572704"/>
          </a:xfrm>
          <a:custGeom>
            <a:rect b="b" l="l" r="r" t="t"/>
            <a:pathLst>
              <a:path extrusionOk="0" h="9850" w="9852">
                <a:moveTo>
                  <a:pt x="4927" y="2094"/>
                </a:moveTo>
                <a:cubicBezTo>
                  <a:pt x="6487" y="2094"/>
                  <a:pt x="7756" y="3364"/>
                  <a:pt x="7756" y="4925"/>
                </a:cubicBezTo>
                <a:cubicBezTo>
                  <a:pt x="7756" y="6484"/>
                  <a:pt x="6487" y="7755"/>
                  <a:pt x="4927" y="7755"/>
                </a:cubicBezTo>
                <a:cubicBezTo>
                  <a:pt x="3366" y="7755"/>
                  <a:pt x="2095" y="6484"/>
                  <a:pt x="2095" y="4925"/>
                </a:cubicBezTo>
                <a:cubicBezTo>
                  <a:pt x="2095" y="3364"/>
                  <a:pt x="3366" y="2094"/>
                  <a:pt x="4927" y="2094"/>
                </a:cubicBezTo>
                <a:close/>
                <a:moveTo>
                  <a:pt x="4927" y="0"/>
                </a:moveTo>
                <a:cubicBezTo>
                  <a:pt x="2210" y="0"/>
                  <a:pt x="0" y="2207"/>
                  <a:pt x="0" y="4925"/>
                </a:cubicBezTo>
                <a:cubicBezTo>
                  <a:pt x="0" y="7642"/>
                  <a:pt x="2210" y="9850"/>
                  <a:pt x="4927" y="9850"/>
                </a:cubicBezTo>
                <a:cubicBezTo>
                  <a:pt x="7641" y="9850"/>
                  <a:pt x="9851" y="7640"/>
                  <a:pt x="9851" y="4925"/>
                </a:cubicBezTo>
                <a:cubicBezTo>
                  <a:pt x="9851" y="2209"/>
                  <a:pt x="7641" y="0"/>
                  <a:pt x="49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5" name="Google Shape;1105;p50"/>
          <p:cNvSpPr/>
          <p:nvPr/>
        </p:nvSpPr>
        <p:spPr>
          <a:xfrm>
            <a:off x="-288891" y="3690600"/>
            <a:ext cx="572820" cy="572704"/>
          </a:xfrm>
          <a:custGeom>
            <a:rect b="b" l="l" r="r" t="t"/>
            <a:pathLst>
              <a:path extrusionOk="0" h="9850" w="9852">
                <a:moveTo>
                  <a:pt x="4927" y="2094"/>
                </a:moveTo>
                <a:cubicBezTo>
                  <a:pt x="6487" y="2094"/>
                  <a:pt x="7756" y="3364"/>
                  <a:pt x="7756" y="4925"/>
                </a:cubicBezTo>
                <a:cubicBezTo>
                  <a:pt x="7756" y="6484"/>
                  <a:pt x="6487" y="7755"/>
                  <a:pt x="4927" y="7755"/>
                </a:cubicBezTo>
                <a:cubicBezTo>
                  <a:pt x="3366" y="7755"/>
                  <a:pt x="2095" y="6484"/>
                  <a:pt x="2095" y="4925"/>
                </a:cubicBezTo>
                <a:cubicBezTo>
                  <a:pt x="2095" y="3364"/>
                  <a:pt x="3366" y="2094"/>
                  <a:pt x="4927" y="2094"/>
                </a:cubicBezTo>
                <a:close/>
                <a:moveTo>
                  <a:pt x="4927" y="0"/>
                </a:moveTo>
                <a:cubicBezTo>
                  <a:pt x="2210" y="0"/>
                  <a:pt x="0" y="2207"/>
                  <a:pt x="0" y="4925"/>
                </a:cubicBezTo>
                <a:cubicBezTo>
                  <a:pt x="0" y="7642"/>
                  <a:pt x="2210" y="9850"/>
                  <a:pt x="4927" y="9850"/>
                </a:cubicBezTo>
                <a:cubicBezTo>
                  <a:pt x="7641" y="9850"/>
                  <a:pt x="9851" y="7640"/>
                  <a:pt x="9851" y="4925"/>
                </a:cubicBezTo>
                <a:cubicBezTo>
                  <a:pt x="9851" y="2209"/>
                  <a:pt x="7641" y="0"/>
                  <a:pt x="49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6" name="Google Shape;1106;p50"/>
          <p:cNvSpPr/>
          <p:nvPr/>
        </p:nvSpPr>
        <p:spPr>
          <a:xfrm>
            <a:off x="-288891" y="3025100"/>
            <a:ext cx="572820" cy="572704"/>
          </a:xfrm>
          <a:custGeom>
            <a:rect b="b" l="l" r="r" t="t"/>
            <a:pathLst>
              <a:path extrusionOk="0" h="9850" w="9852">
                <a:moveTo>
                  <a:pt x="4927" y="2094"/>
                </a:moveTo>
                <a:cubicBezTo>
                  <a:pt x="6487" y="2094"/>
                  <a:pt x="7756" y="3364"/>
                  <a:pt x="7756" y="4925"/>
                </a:cubicBezTo>
                <a:cubicBezTo>
                  <a:pt x="7756" y="6484"/>
                  <a:pt x="6487" y="7755"/>
                  <a:pt x="4927" y="7755"/>
                </a:cubicBezTo>
                <a:cubicBezTo>
                  <a:pt x="3366" y="7755"/>
                  <a:pt x="2095" y="6484"/>
                  <a:pt x="2095" y="4925"/>
                </a:cubicBezTo>
                <a:cubicBezTo>
                  <a:pt x="2095" y="3364"/>
                  <a:pt x="3366" y="2094"/>
                  <a:pt x="4927" y="2094"/>
                </a:cubicBezTo>
                <a:close/>
                <a:moveTo>
                  <a:pt x="4927" y="0"/>
                </a:moveTo>
                <a:cubicBezTo>
                  <a:pt x="2210" y="0"/>
                  <a:pt x="0" y="2207"/>
                  <a:pt x="0" y="4925"/>
                </a:cubicBezTo>
                <a:cubicBezTo>
                  <a:pt x="0" y="7642"/>
                  <a:pt x="2210" y="9850"/>
                  <a:pt x="4927" y="9850"/>
                </a:cubicBezTo>
                <a:cubicBezTo>
                  <a:pt x="7641" y="9850"/>
                  <a:pt x="9851" y="7640"/>
                  <a:pt x="9851" y="4925"/>
                </a:cubicBezTo>
                <a:cubicBezTo>
                  <a:pt x="9851" y="2209"/>
                  <a:pt x="7641" y="0"/>
                  <a:pt x="49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7" name="Google Shape;1107;p50"/>
          <p:cNvSpPr txBox="1"/>
          <p:nvPr>
            <p:ph idx="1" type="subTitle"/>
          </p:nvPr>
        </p:nvSpPr>
        <p:spPr>
          <a:xfrm>
            <a:off x="1000300" y="1402350"/>
            <a:ext cx="32115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08" name="Google Shape;1108;p50"/>
          <p:cNvSpPr txBox="1"/>
          <p:nvPr>
            <p:ph idx="2" type="body"/>
          </p:nvPr>
        </p:nvSpPr>
        <p:spPr>
          <a:xfrm>
            <a:off x="1000300" y="2092650"/>
            <a:ext cx="3211500" cy="24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09" name="Google Shape;1109;p50"/>
          <p:cNvSpPr txBox="1"/>
          <p:nvPr>
            <p:ph type="title"/>
          </p:nvPr>
        </p:nvSpPr>
        <p:spPr>
          <a:xfrm>
            <a:off x="1191600" y="445000"/>
            <a:ext cx="67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51"/>
          <p:cNvSpPr txBox="1"/>
          <p:nvPr>
            <p:ph type="title"/>
          </p:nvPr>
        </p:nvSpPr>
        <p:spPr>
          <a:xfrm>
            <a:off x="1191600" y="445000"/>
            <a:ext cx="67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112" name="Google Shape;1112;p51"/>
          <p:cNvGrpSpPr/>
          <p:nvPr/>
        </p:nvGrpSpPr>
        <p:grpSpPr>
          <a:xfrm>
            <a:off x="7952395" y="498215"/>
            <a:ext cx="1173136" cy="466267"/>
            <a:chOff x="8031270" y="500028"/>
            <a:chExt cx="1173136" cy="466267"/>
          </a:xfrm>
        </p:grpSpPr>
        <p:grpSp>
          <p:nvGrpSpPr>
            <p:cNvPr id="1113" name="Google Shape;1113;p51"/>
            <p:cNvGrpSpPr/>
            <p:nvPr/>
          </p:nvGrpSpPr>
          <p:grpSpPr>
            <a:xfrm>
              <a:off x="8031270" y="680572"/>
              <a:ext cx="1173136" cy="285723"/>
              <a:chOff x="423350" y="-1313925"/>
              <a:chExt cx="834675" cy="203275"/>
            </a:xfrm>
          </p:grpSpPr>
          <p:sp>
            <p:nvSpPr>
              <p:cNvPr id="1114" name="Google Shape;1114;p51"/>
              <p:cNvSpPr/>
              <p:nvPr/>
            </p:nvSpPr>
            <p:spPr>
              <a:xfrm>
                <a:off x="423350" y="-1313925"/>
                <a:ext cx="57000" cy="54850"/>
              </a:xfrm>
              <a:custGeom>
                <a:rect b="b" l="l" r="r" t="t"/>
                <a:pathLst>
                  <a:path extrusionOk="0" h="2194" w="2280">
                    <a:moveTo>
                      <a:pt x="1184" y="0"/>
                    </a:moveTo>
                    <a:cubicBezTo>
                      <a:pt x="740" y="0"/>
                      <a:pt x="341" y="268"/>
                      <a:pt x="170" y="678"/>
                    </a:cubicBezTo>
                    <a:cubicBezTo>
                      <a:pt x="1" y="1087"/>
                      <a:pt x="95" y="1559"/>
                      <a:pt x="408" y="1873"/>
                    </a:cubicBezTo>
                    <a:cubicBezTo>
                      <a:pt x="618" y="2083"/>
                      <a:pt x="898" y="2194"/>
                      <a:pt x="1183" y="2194"/>
                    </a:cubicBezTo>
                    <a:cubicBezTo>
                      <a:pt x="1325" y="2194"/>
                      <a:pt x="1468" y="2166"/>
                      <a:pt x="1604" y="2110"/>
                    </a:cubicBezTo>
                    <a:cubicBezTo>
                      <a:pt x="2013" y="1941"/>
                      <a:pt x="2280" y="1540"/>
                      <a:pt x="2280" y="1097"/>
                    </a:cubicBezTo>
                    <a:cubicBezTo>
                      <a:pt x="2280" y="491"/>
                      <a:pt x="1789" y="0"/>
                      <a:pt x="1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5" name="Google Shape;1115;p51"/>
              <p:cNvSpPr/>
              <p:nvPr/>
            </p:nvSpPr>
            <p:spPr>
              <a:xfrm>
                <a:off x="617225" y="-1313925"/>
                <a:ext cx="57025" cy="54850"/>
              </a:xfrm>
              <a:custGeom>
                <a:rect b="b" l="l" r="r" t="t"/>
                <a:pathLst>
                  <a:path extrusionOk="0" h="2194" w="2281">
                    <a:moveTo>
                      <a:pt x="1184" y="0"/>
                    </a:moveTo>
                    <a:cubicBezTo>
                      <a:pt x="741" y="0"/>
                      <a:pt x="340" y="268"/>
                      <a:pt x="171" y="678"/>
                    </a:cubicBezTo>
                    <a:cubicBezTo>
                      <a:pt x="0" y="1087"/>
                      <a:pt x="94" y="1559"/>
                      <a:pt x="408" y="1873"/>
                    </a:cubicBezTo>
                    <a:cubicBezTo>
                      <a:pt x="618" y="2083"/>
                      <a:pt x="898" y="2194"/>
                      <a:pt x="1183" y="2194"/>
                    </a:cubicBezTo>
                    <a:cubicBezTo>
                      <a:pt x="1325" y="2194"/>
                      <a:pt x="1468" y="2166"/>
                      <a:pt x="1603" y="2110"/>
                    </a:cubicBezTo>
                    <a:cubicBezTo>
                      <a:pt x="2013" y="1941"/>
                      <a:pt x="2281" y="1540"/>
                      <a:pt x="2279" y="1097"/>
                    </a:cubicBezTo>
                    <a:cubicBezTo>
                      <a:pt x="2279" y="492"/>
                      <a:pt x="1789" y="0"/>
                      <a:pt x="1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6" name="Google Shape;1116;p51"/>
              <p:cNvSpPr/>
              <p:nvPr/>
            </p:nvSpPr>
            <p:spPr>
              <a:xfrm>
                <a:off x="811125" y="-1313925"/>
                <a:ext cx="57000" cy="54850"/>
              </a:xfrm>
              <a:custGeom>
                <a:rect b="b" l="l" r="r" t="t"/>
                <a:pathLst>
                  <a:path extrusionOk="0" h="2194" w="2280">
                    <a:moveTo>
                      <a:pt x="1183" y="0"/>
                    </a:moveTo>
                    <a:cubicBezTo>
                      <a:pt x="739" y="0"/>
                      <a:pt x="339" y="268"/>
                      <a:pt x="170" y="678"/>
                    </a:cubicBezTo>
                    <a:cubicBezTo>
                      <a:pt x="0" y="1087"/>
                      <a:pt x="93" y="1559"/>
                      <a:pt x="407" y="1873"/>
                    </a:cubicBezTo>
                    <a:cubicBezTo>
                      <a:pt x="616" y="2083"/>
                      <a:pt x="897" y="2194"/>
                      <a:pt x="1182" y="2194"/>
                    </a:cubicBezTo>
                    <a:cubicBezTo>
                      <a:pt x="1324" y="2194"/>
                      <a:pt x="1466" y="2166"/>
                      <a:pt x="1602" y="2110"/>
                    </a:cubicBezTo>
                    <a:cubicBezTo>
                      <a:pt x="2011" y="1941"/>
                      <a:pt x="2279" y="1540"/>
                      <a:pt x="2279" y="1097"/>
                    </a:cubicBezTo>
                    <a:cubicBezTo>
                      <a:pt x="2279" y="492"/>
                      <a:pt x="1788" y="0"/>
                      <a:pt x="11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7" name="Google Shape;1117;p51"/>
              <p:cNvSpPr/>
              <p:nvPr/>
            </p:nvSpPr>
            <p:spPr>
              <a:xfrm>
                <a:off x="1004975" y="-1313925"/>
                <a:ext cx="57025" cy="54850"/>
              </a:xfrm>
              <a:custGeom>
                <a:rect b="b" l="l" r="r" t="t"/>
                <a:pathLst>
                  <a:path extrusionOk="0" h="2194" w="2281">
                    <a:moveTo>
                      <a:pt x="1183" y="0"/>
                    </a:moveTo>
                    <a:cubicBezTo>
                      <a:pt x="740" y="0"/>
                      <a:pt x="341" y="268"/>
                      <a:pt x="170" y="678"/>
                    </a:cubicBezTo>
                    <a:cubicBezTo>
                      <a:pt x="1" y="1087"/>
                      <a:pt x="95" y="1559"/>
                      <a:pt x="409" y="1873"/>
                    </a:cubicBezTo>
                    <a:cubicBezTo>
                      <a:pt x="618" y="2083"/>
                      <a:pt x="898" y="2194"/>
                      <a:pt x="1183" y="2194"/>
                    </a:cubicBezTo>
                    <a:cubicBezTo>
                      <a:pt x="1324" y="2194"/>
                      <a:pt x="1467" y="2166"/>
                      <a:pt x="1603" y="2110"/>
                    </a:cubicBezTo>
                    <a:cubicBezTo>
                      <a:pt x="2014" y="1941"/>
                      <a:pt x="2280" y="1540"/>
                      <a:pt x="2280" y="1097"/>
                    </a:cubicBezTo>
                    <a:cubicBezTo>
                      <a:pt x="2280" y="492"/>
                      <a:pt x="1790" y="0"/>
                      <a:pt x="11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8" name="Google Shape;1118;p51"/>
              <p:cNvSpPr/>
              <p:nvPr/>
            </p:nvSpPr>
            <p:spPr>
              <a:xfrm>
                <a:off x="1201025" y="-1313925"/>
                <a:ext cx="57000" cy="54875"/>
              </a:xfrm>
              <a:custGeom>
                <a:rect b="b" l="l" r="r" t="t"/>
                <a:pathLst>
                  <a:path extrusionOk="0" h="2195" w="2280">
                    <a:moveTo>
                      <a:pt x="1097" y="1"/>
                    </a:moveTo>
                    <a:cubicBezTo>
                      <a:pt x="956" y="1"/>
                      <a:pt x="813" y="28"/>
                      <a:pt x="678" y="84"/>
                    </a:cubicBezTo>
                    <a:cubicBezTo>
                      <a:pt x="267" y="254"/>
                      <a:pt x="0" y="654"/>
                      <a:pt x="0" y="1097"/>
                    </a:cubicBezTo>
                    <a:cubicBezTo>
                      <a:pt x="0" y="1702"/>
                      <a:pt x="491" y="2194"/>
                      <a:pt x="1097" y="2194"/>
                    </a:cubicBezTo>
                    <a:cubicBezTo>
                      <a:pt x="1540" y="2194"/>
                      <a:pt x="1941" y="1926"/>
                      <a:pt x="2110" y="1517"/>
                    </a:cubicBezTo>
                    <a:cubicBezTo>
                      <a:pt x="2280" y="1107"/>
                      <a:pt x="2185" y="635"/>
                      <a:pt x="1872" y="321"/>
                    </a:cubicBezTo>
                    <a:cubicBezTo>
                      <a:pt x="1662" y="112"/>
                      <a:pt x="1382" y="1"/>
                      <a:pt x="10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9" name="Google Shape;1119;p51"/>
              <p:cNvSpPr/>
              <p:nvPr/>
            </p:nvSpPr>
            <p:spPr>
              <a:xfrm>
                <a:off x="425525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6" y="1"/>
                    </a:moveTo>
                    <a:cubicBezTo>
                      <a:pt x="491" y="1"/>
                      <a:pt x="0" y="492"/>
                      <a:pt x="0" y="1098"/>
                    </a:cubicBezTo>
                    <a:cubicBezTo>
                      <a:pt x="0" y="1703"/>
                      <a:pt x="491" y="2194"/>
                      <a:pt x="1096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0" name="Google Shape;1120;p51"/>
              <p:cNvSpPr/>
              <p:nvPr/>
            </p:nvSpPr>
            <p:spPr>
              <a:xfrm>
                <a:off x="619400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2" y="1703"/>
                      <a:pt x="2192" y="1098"/>
                    </a:cubicBezTo>
                    <a:cubicBezTo>
                      <a:pt x="2192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1" name="Google Shape;1121;p51"/>
              <p:cNvSpPr/>
              <p:nvPr/>
            </p:nvSpPr>
            <p:spPr>
              <a:xfrm>
                <a:off x="811225" y="-1165550"/>
                <a:ext cx="59000" cy="54850"/>
              </a:xfrm>
              <a:custGeom>
                <a:rect b="b" l="l" r="r" t="t"/>
                <a:pathLst>
                  <a:path extrusionOk="0" h="2194" w="2360">
                    <a:moveTo>
                      <a:pt x="1180" y="1"/>
                    </a:moveTo>
                    <a:cubicBezTo>
                      <a:pt x="1122" y="1"/>
                      <a:pt x="1064" y="5"/>
                      <a:pt x="1005" y="15"/>
                    </a:cubicBezTo>
                    <a:cubicBezTo>
                      <a:pt x="407" y="112"/>
                      <a:pt x="1" y="676"/>
                      <a:pt x="98" y="1274"/>
                    </a:cubicBezTo>
                    <a:cubicBezTo>
                      <a:pt x="185" y="1812"/>
                      <a:pt x="650" y="2194"/>
                      <a:pt x="1178" y="2194"/>
                    </a:cubicBezTo>
                    <a:cubicBezTo>
                      <a:pt x="1236" y="2194"/>
                      <a:pt x="1296" y="2189"/>
                      <a:pt x="1355" y="2179"/>
                    </a:cubicBezTo>
                    <a:cubicBezTo>
                      <a:pt x="1953" y="2083"/>
                      <a:pt x="2359" y="1520"/>
                      <a:pt x="2262" y="922"/>
                    </a:cubicBezTo>
                    <a:cubicBezTo>
                      <a:pt x="2175" y="383"/>
                      <a:pt x="1708" y="1"/>
                      <a:pt x="1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2" name="Google Shape;1122;p51"/>
              <p:cNvSpPr/>
              <p:nvPr/>
            </p:nvSpPr>
            <p:spPr>
              <a:xfrm>
                <a:off x="1004975" y="-1165525"/>
                <a:ext cx="57025" cy="54850"/>
              </a:xfrm>
              <a:custGeom>
                <a:rect b="b" l="l" r="r" t="t"/>
                <a:pathLst>
                  <a:path extrusionOk="0" h="2194" w="2281">
                    <a:moveTo>
                      <a:pt x="1183" y="1"/>
                    </a:moveTo>
                    <a:cubicBezTo>
                      <a:pt x="740" y="1"/>
                      <a:pt x="341" y="267"/>
                      <a:pt x="170" y="678"/>
                    </a:cubicBezTo>
                    <a:cubicBezTo>
                      <a:pt x="1" y="1087"/>
                      <a:pt x="95" y="1558"/>
                      <a:pt x="409" y="1872"/>
                    </a:cubicBezTo>
                    <a:cubicBezTo>
                      <a:pt x="619" y="2082"/>
                      <a:pt x="899" y="2194"/>
                      <a:pt x="1185" y="2194"/>
                    </a:cubicBezTo>
                    <a:cubicBezTo>
                      <a:pt x="1326" y="2194"/>
                      <a:pt x="1468" y="2166"/>
                      <a:pt x="1603" y="2110"/>
                    </a:cubicBezTo>
                    <a:cubicBezTo>
                      <a:pt x="2014" y="1940"/>
                      <a:pt x="2280" y="1541"/>
                      <a:pt x="2280" y="1098"/>
                    </a:cubicBezTo>
                    <a:cubicBezTo>
                      <a:pt x="2280" y="491"/>
                      <a:pt x="1790" y="1"/>
                      <a:pt x="1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3" name="Google Shape;1123;p51"/>
              <p:cNvSpPr/>
              <p:nvPr/>
            </p:nvSpPr>
            <p:spPr>
              <a:xfrm>
                <a:off x="1201025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24" name="Google Shape;1124;p51"/>
            <p:cNvGrpSpPr/>
            <p:nvPr/>
          </p:nvGrpSpPr>
          <p:grpSpPr>
            <a:xfrm>
              <a:off x="8032839" y="500028"/>
              <a:ext cx="1167022" cy="77167"/>
              <a:chOff x="425525" y="-1165550"/>
              <a:chExt cx="830325" cy="54900"/>
            </a:xfrm>
          </p:grpSpPr>
          <p:sp>
            <p:nvSpPr>
              <p:cNvPr id="1125" name="Google Shape;1125;p51"/>
              <p:cNvSpPr/>
              <p:nvPr/>
            </p:nvSpPr>
            <p:spPr>
              <a:xfrm>
                <a:off x="425525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6" y="1"/>
                    </a:moveTo>
                    <a:cubicBezTo>
                      <a:pt x="491" y="1"/>
                      <a:pt x="0" y="492"/>
                      <a:pt x="0" y="1098"/>
                    </a:cubicBezTo>
                    <a:cubicBezTo>
                      <a:pt x="0" y="1703"/>
                      <a:pt x="491" y="2194"/>
                      <a:pt x="1096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6" name="Google Shape;1126;p51"/>
              <p:cNvSpPr/>
              <p:nvPr/>
            </p:nvSpPr>
            <p:spPr>
              <a:xfrm>
                <a:off x="619400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2" y="1703"/>
                      <a:pt x="2192" y="1098"/>
                    </a:cubicBezTo>
                    <a:cubicBezTo>
                      <a:pt x="2192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7" name="Google Shape;1127;p51"/>
              <p:cNvSpPr/>
              <p:nvPr/>
            </p:nvSpPr>
            <p:spPr>
              <a:xfrm>
                <a:off x="811225" y="-1165550"/>
                <a:ext cx="59000" cy="54850"/>
              </a:xfrm>
              <a:custGeom>
                <a:rect b="b" l="l" r="r" t="t"/>
                <a:pathLst>
                  <a:path extrusionOk="0" h="2194" w="2360">
                    <a:moveTo>
                      <a:pt x="1180" y="1"/>
                    </a:moveTo>
                    <a:cubicBezTo>
                      <a:pt x="1122" y="1"/>
                      <a:pt x="1064" y="5"/>
                      <a:pt x="1005" y="15"/>
                    </a:cubicBezTo>
                    <a:cubicBezTo>
                      <a:pt x="407" y="112"/>
                      <a:pt x="1" y="676"/>
                      <a:pt x="98" y="1274"/>
                    </a:cubicBezTo>
                    <a:cubicBezTo>
                      <a:pt x="185" y="1812"/>
                      <a:pt x="650" y="2194"/>
                      <a:pt x="1178" y="2194"/>
                    </a:cubicBezTo>
                    <a:cubicBezTo>
                      <a:pt x="1236" y="2194"/>
                      <a:pt x="1296" y="2189"/>
                      <a:pt x="1355" y="2179"/>
                    </a:cubicBezTo>
                    <a:cubicBezTo>
                      <a:pt x="1953" y="2083"/>
                      <a:pt x="2359" y="1520"/>
                      <a:pt x="2262" y="922"/>
                    </a:cubicBezTo>
                    <a:cubicBezTo>
                      <a:pt x="2175" y="383"/>
                      <a:pt x="1708" y="1"/>
                      <a:pt x="1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8" name="Google Shape;1128;p51"/>
              <p:cNvSpPr/>
              <p:nvPr/>
            </p:nvSpPr>
            <p:spPr>
              <a:xfrm>
                <a:off x="1004975" y="-1165525"/>
                <a:ext cx="57025" cy="54850"/>
              </a:xfrm>
              <a:custGeom>
                <a:rect b="b" l="l" r="r" t="t"/>
                <a:pathLst>
                  <a:path extrusionOk="0" h="2194" w="2281">
                    <a:moveTo>
                      <a:pt x="1183" y="1"/>
                    </a:moveTo>
                    <a:cubicBezTo>
                      <a:pt x="740" y="1"/>
                      <a:pt x="341" y="267"/>
                      <a:pt x="170" y="678"/>
                    </a:cubicBezTo>
                    <a:cubicBezTo>
                      <a:pt x="1" y="1087"/>
                      <a:pt x="95" y="1558"/>
                      <a:pt x="409" y="1872"/>
                    </a:cubicBezTo>
                    <a:cubicBezTo>
                      <a:pt x="619" y="2082"/>
                      <a:pt x="899" y="2194"/>
                      <a:pt x="1185" y="2194"/>
                    </a:cubicBezTo>
                    <a:cubicBezTo>
                      <a:pt x="1326" y="2194"/>
                      <a:pt x="1468" y="2166"/>
                      <a:pt x="1603" y="2110"/>
                    </a:cubicBezTo>
                    <a:cubicBezTo>
                      <a:pt x="2014" y="1940"/>
                      <a:pt x="2280" y="1541"/>
                      <a:pt x="2280" y="1098"/>
                    </a:cubicBezTo>
                    <a:cubicBezTo>
                      <a:pt x="2280" y="491"/>
                      <a:pt x="1790" y="1"/>
                      <a:pt x="1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9" name="Google Shape;1129;p51"/>
              <p:cNvSpPr/>
              <p:nvPr/>
            </p:nvSpPr>
            <p:spPr>
              <a:xfrm>
                <a:off x="1201025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30" name="Google Shape;1130;p51"/>
          <p:cNvSpPr/>
          <p:nvPr/>
        </p:nvSpPr>
        <p:spPr>
          <a:xfrm rot="-5400000">
            <a:off x="704477" y="497951"/>
            <a:ext cx="466792" cy="466792"/>
          </a:xfrm>
          <a:custGeom>
            <a:rect b="b" l="l" r="r" t="t"/>
            <a:pathLst>
              <a:path extrusionOk="0" h="14866" w="14866">
                <a:moveTo>
                  <a:pt x="7433" y="3197"/>
                </a:moveTo>
                <a:cubicBezTo>
                  <a:pt x="9768" y="3197"/>
                  <a:pt x="11669" y="5098"/>
                  <a:pt x="11669" y="7433"/>
                </a:cubicBezTo>
                <a:cubicBezTo>
                  <a:pt x="11669" y="9768"/>
                  <a:pt x="9768" y="11669"/>
                  <a:pt x="7433" y="11669"/>
                </a:cubicBezTo>
                <a:cubicBezTo>
                  <a:pt x="5098" y="11669"/>
                  <a:pt x="3197" y="9768"/>
                  <a:pt x="3197" y="7433"/>
                </a:cubicBezTo>
                <a:cubicBezTo>
                  <a:pt x="3197" y="5096"/>
                  <a:pt x="5098" y="3197"/>
                  <a:pt x="7433" y="3197"/>
                </a:cubicBezTo>
                <a:close/>
                <a:moveTo>
                  <a:pt x="7433" y="1"/>
                </a:moveTo>
                <a:cubicBezTo>
                  <a:pt x="3334" y="1"/>
                  <a:pt x="1" y="3336"/>
                  <a:pt x="1" y="7433"/>
                </a:cubicBezTo>
                <a:cubicBezTo>
                  <a:pt x="1" y="11532"/>
                  <a:pt x="3334" y="14865"/>
                  <a:pt x="7433" y="14865"/>
                </a:cubicBezTo>
                <a:cubicBezTo>
                  <a:pt x="11531" y="14865"/>
                  <a:pt x="14865" y="11532"/>
                  <a:pt x="14865" y="7433"/>
                </a:cubicBezTo>
                <a:cubicBezTo>
                  <a:pt x="14865" y="3336"/>
                  <a:pt x="11532" y="1"/>
                  <a:pt x="74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1" name="Google Shape;1131;p51"/>
          <p:cNvSpPr/>
          <p:nvPr/>
        </p:nvSpPr>
        <p:spPr>
          <a:xfrm rot="-5400000">
            <a:off x="193777" y="497951"/>
            <a:ext cx="466792" cy="466792"/>
          </a:xfrm>
          <a:custGeom>
            <a:rect b="b" l="l" r="r" t="t"/>
            <a:pathLst>
              <a:path extrusionOk="0" h="14866" w="14866">
                <a:moveTo>
                  <a:pt x="7433" y="3197"/>
                </a:moveTo>
                <a:cubicBezTo>
                  <a:pt x="9768" y="3197"/>
                  <a:pt x="11669" y="5098"/>
                  <a:pt x="11669" y="7433"/>
                </a:cubicBezTo>
                <a:cubicBezTo>
                  <a:pt x="11669" y="9768"/>
                  <a:pt x="9768" y="11669"/>
                  <a:pt x="7433" y="11669"/>
                </a:cubicBezTo>
                <a:cubicBezTo>
                  <a:pt x="5098" y="11669"/>
                  <a:pt x="3197" y="9768"/>
                  <a:pt x="3197" y="7433"/>
                </a:cubicBezTo>
                <a:cubicBezTo>
                  <a:pt x="3197" y="5096"/>
                  <a:pt x="5098" y="3197"/>
                  <a:pt x="7433" y="3197"/>
                </a:cubicBezTo>
                <a:close/>
                <a:moveTo>
                  <a:pt x="7433" y="1"/>
                </a:moveTo>
                <a:cubicBezTo>
                  <a:pt x="3334" y="1"/>
                  <a:pt x="1" y="3336"/>
                  <a:pt x="1" y="7433"/>
                </a:cubicBezTo>
                <a:cubicBezTo>
                  <a:pt x="1" y="11532"/>
                  <a:pt x="3334" y="14865"/>
                  <a:pt x="7433" y="14865"/>
                </a:cubicBezTo>
                <a:cubicBezTo>
                  <a:pt x="11531" y="14865"/>
                  <a:pt x="14865" y="11532"/>
                  <a:pt x="14865" y="7433"/>
                </a:cubicBezTo>
                <a:cubicBezTo>
                  <a:pt x="14865" y="3336"/>
                  <a:pt x="11532" y="1"/>
                  <a:pt x="74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2" name="Google Shape;1132;p51"/>
          <p:cNvSpPr/>
          <p:nvPr/>
        </p:nvSpPr>
        <p:spPr>
          <a:xfrm rot="-5400000">
            <a:off x="-316923" y="497951"/>
            <a:ext cx="466792" cy="466792"/>
          </a:xfrm>
          <a:custGeom>
            <a:rect b="b" l="l" r="r" t="t"/>
            <a:pathLst>
              <a:path extrusionOk="0" h="14866" w="14866">
                <a:moveTo>
                  <a:pt x="7433" y="3197"/>
                </a:moveTo>
                <a:cubicBezTo>
                  <a:pt x="9768" y="3197"/>
                  <a:pt x="11669" y="5098"/>
                  <a:pt x="11669" y="7433"/>
                </a:cubicBezTo>
                <a:cubicBezTo>
                  <a:pt x="11669" y="9768"/>
                  <a:pt x="9768" y="11669"/>
                  <a:pt x="7433" y="11669"/>
                </a:cubicBezTo>
                <a:cubicBezTo>
                  <a:pt x="5098" y="11669"/>
                  <a:pt x="3197" y="9768"/>
                  <a:pt x="3197" y="7433"/>
                </a:cubicBezTo>
                <a:cubicBezTo>
                  <a:pt x="3197" y="5096"/>
                  <a:pt x="5098" y="3197"/>
                  <a:pt x="7433" y="3197"/>
                </a:cubicBezTo>
                <a:close/>
                <a:moveTo>
                  <a:pt x="7433" y="1"/>
                </a:moveTo>
                <a:cubicBezTo>
                  <a:pt x="3334" y="1"/>
                  <a:pt x="1" y="3336"/>
                  <a:pt x="1" y="7433"/>
                </a:cubicBezTo>
                <a:cubicBezTo>
                  <a:pt x="1" y="11532"/>
                  <a:pt x="3334" y="14865"/>
                  <a:pt x="7433" y="14865"/>
                </a:cubicBezTo>
                <a:cubicBezTo>
                  <a:pt x="11531" y="14865"/>
                  <a:pt x="14865" y="11532"/>
                  <a:pt x="14865" y="7433"/>
                </a:cubicBezTo>
                <a:cubicBezTo>
                  <a:pt x="14865" y="3336"/>
                  <a:pt x="11532" y="1"/>
                  <a:pt x="74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3" name="Google Shape;1133;p51"/>
          <p:cNvSpPr/>
          <p:nvPr/>
        </p:nvSpPr>
        <p:spPr>
          <a:xfrm rot="5400000">
            <a:off x="2498100" y="2259000"/>
            <a:ext cx="386400" cy="53826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34" name="Google Shape;1134;p51"/>
          <p:cNvGrpSpPr/>
          <p:nvPr/>
        </p:nvGrpSpPr>
        <p:grpSpPr>
          <a:xfrm>
            <a:off x="-405780" y="4446092"/>
            <a:ext cx="1173136" cy="466267"/>
            <a:chOff x="8031270" y="500028"/>
            <a:chExt cx="1173136" cy="466267"/>
          </a:xfrm>
        </p:grpSpPr>
        <p:grpSp>
          <p:nvGrpSpPr>
            <p:cNvPr id="1135" name="Google Shape;1135;p51"/>
            <p:cNvGrpSpPr/>
            <p:nvPr/>
          </p:nvGrpSpPr>
          <p:grpSpPr>
            <a:xfrm>
              <a:off x="8031270" y="680572"/>
              <a:ext cx="1173136" cy="285723"/>
              <a:chOff x="423350" y="-1313925"/>
              <a:chExt cx="834675" cy="203275"/>
            </a:xfrm>
          </p:grpSpPr>
          <p:sp>
            <p:nvSpPr>
              <p:cNvPr id="1136" name="Google Shape;1136;p51"/>
              <p:cNvSpPr/>
              <p:nvPr/>
            </p:nvSpPr>
            <p:spPr>
              <a:xfrm>
                <a:off x="423350" y="-1313925"/>
                <a:ext cx="57000" cy="54850"/>
              </a:xfrm>
              <a:custGeom>
                <a:rect b="b" l="l" r="r" t="t"/>
                <a:pathLst>
                  <a:path extrusionOk="0" h="2194" w="2280">
                    <a:moveTo>
                      <a:pt x="1184" y="0"/>
                    </a:moveTo>
                    <a:cubicBezTo>
                      <a:pt x="740" y="0"/>
                      <a:pt x="341" y="268"/>
                      <a:pt x="170" y="678"/>
                    </a:cubicBezTo>
                    <a:cubicBezTo>
                      <a:pt x="1" y="1087"/>
                      <a:pt x="95" y="1559"/>
                      <a:pt x="408" y="1873"/>
                    </a:cubicBezTo>
                    <a:cubicBezTo>
                      <a:pt x="618" y="2083"/>
                      <a:pt x="898" y="2194"/>
                      <a:pt x="1183" y="2194"/>
                    </a:cubicBezTo>
                    <a:cubicBezTo>
                      <a:pt x="1325" y="2194"/>
                      <a:pt x="1468" y="2166"/>
                      <a:pt x="1604" y="2110"/>
                    </a:cubicBezTo>
                    <a:cubicBezTo>
                      <a:pt x="2013" y="1941"/>
                      <a:pt x="2280" y="1540"/>
                      <a:pt x="2280" y="1097"/>
                    </a:cubicBezTo>
                    <a:cubicBezTo>
                      <a:pt x="2280" y="491"/>
                      <a:pt x="1789" y="0"/>
                      <a:pt x="11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7" name="Google Shape;1137;p51"/>
              <p:cNvSpPr/>
              <p:nvPr/>
            </p:nvSpPr>
            <p:spPr>
              <a:xfrm>
                <a:off x="617225" y="-1313925"/>
                <a:ext cx="57025" cy="54850"/>
              </a:xfrm>
              <a:custGeom>
                <a:rect b="b" l="l" r="r" t="t"/>
                <a:pathLst>
                  <a:path extrusionOk="0" h="2194" w="2281">
                    <a:moveTo>
                      <a:pt x="1184" y="0"/>
                    </a:moveTo>
                    <a:cubicBezTo>
                      <a:pt x="741" y="0"/>
                      <a:pt x="340" y="268"/>
                      <a:pt x="171" y="678"/>
                    </a:cubicBezTo>
                    <a:cubicBezTo>
                      <a:pt x="0" y="1087"/>
                      <a:pt x="94" y="1559"/>
                      <a:pt x="408" y="1873"/>
                    </a:cubicBezTo>
                    <a:cubicBezTo>
                      <a:pt x="618" y="2083"/>
                      <a:pt x="898" y="2194"/>
                      <a:pt x="1183" y="2194"/>
                    </a:cubicBezTo>
                    <a:cubicBezTo>
                      <a:pt x="1325" y="2194"/>
                      <a:pt x="1468" y="2166"/>
                      <a:pt x="1603" y="2110"/>
                    </a:cubicBezTo>
                    <a:cubicBezTo>
                      <a:pt x="2013" y="1941"/>
                      <a:pt x="2281" y="1540"/>
                      <a:pt x="2279" y="1097"/>
                    </a:cubicBezTo>
                    <a:cubicBezTo>
                      <a:pt x="2279" y="492"/>
                      <a:pt x="1789" y="0"/>
                      <a:pt x="11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8" name="Google Shape;1138;p51"/>
              <p:cNvSpPr/>
              <p:nvPr/>
            </p:nvSpPr>
            <p:spPr>
              <a:xfrm>
                <a:off x="811125" y="-1313925"/>
                <a:ext cx="57000" cy="54850"/>
              </a:xfrm>
              <a:custGeom>
                <a:rect b="b" l="l" r="r" t="t"/>
                <a:pathLst>
                  <a:path extrusionOk="0" h="2194" w="2280">
                    <a:moveTo>
                      <a:pt x="1183" y="0"/>
                    </a:moveTo>
                    <a:cubicBezTo>
                      <a:pt x="739" y="0"/>
                      <a:pt x="339" y="268"/>
                      <a:pt x="170" y="678"/>
                    </a:cubicBezTo>
                    <a:cubicBezTo>
                      <a:pt x="0" y="1087"/>
                      <a:pt x="93" y="1559"/>
                      <a:pt x="407" y="1873"/>
                    </a:cubicBezTo>
                    <a:cubicBezTo>
                      <a:pt x="616" y="2083"/>
                      <a:pt x="897" y="2194"/>
                      <a:pt x="1182" y="2194"/>
                    </a:cubicBezTo>
                    <a:cubicBezTo>
                      <a:pt x="1324" y="2194"/>
                      <a:pt x="1466" y="2166"/>
                      <a:pt x="1602" y="2110"/>
                    </a:cubicBezTo>
                    <a:cubicBezTo>
                      <a:pt x="2011" y="1941"/>
                      <a:pt x="2279" y="1540"/>
                      <a:pt x="2279" y="1097"/>
                    </a:cubicBezTo>
                    <a:cubicBezTo>
                      <a:pt x="2279" y="492"/>
                      <a:pt x="1788" y="0"/>
                      <a:pt x="11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9" name="Google Shape;1139;p51"/>
              <p:cNvSpPr/>
              <p:nvPr/>
            </p:nvSpPr>
            <p:spPr>
              <a:xfrm>
                <a:off x="1004975" y="-1313925"/>
                <a:ext cx="57025" cy="54850"/>
              </a:xfrm>
              <a:custGeom>
                <a:rect b="b" l="l" r="r" t="t"/>
                <a:pathLst>
                  <a:path extrusionOk="0" h="2194" w="2281">
                    <a:moveTo>
                      <a:pt x="1183" y="0"/>
                    </a:moveTo>
                    <a:cubicBezTo>
                      <a:pt x="740" y="0"/>
                      <a:pt x="341" y="268"/>
                      <a:pt x="170" y="678"/>
                    </a:cubicBezTo>
                    <a:cubicBezTo>
                      <a:pt x="1" y="1087"/>
                      <a:pt x="95" y="1559"/>
                      <a:pt x="409" y="1873"/>
                    </a:cubicBezTo>
                    <a:cubicBezTo>
                      <a:pt x="618" y="2083"/>
                      <a:pt x="898" y="2194"/>
                      <a:pt x="1183" y="2194"/>
                    </a:cubicBezTo>
                    <a:cubicBezTo>
                      <a:pt x="1324" y="2194"/>
                      <a:pt x="1467" y="2166"/>
                      <a:pt x="1603" y="2110"/>
                    </a:cubicBezTo>
                    <a:cubicBezTo>
                      <a:pt x="2014" y="1941"/>
                      <a:pt x="2280" y="1540"/>
                      <a:pt x="2280" y="1097"/>
                    </a:cubicBezTo>
                    <a:cubicBezTo>
                      <a:pt x="2280" y="492"/>
                      <a:pt x="1790" y="0"/>
                      <a:pt x="11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0" name="Google Shape;1140;p51"/>
              <p:cNvSpPr/>
              <p:nvPr/>
            </p:nvSpPr>
            <p:spPr>
              <a:xfrm>
                <a:off x="1201025" y="-1313925"/>
                <a:ext cx="57000" cy="54875"/>
              </a:xfrm>
              <a:custGeom>
                <a:rect b="b" l="l" r="r" t="t"/>
                <a:pathLst>
                  <a:path extrusionOk="0" h="2195" w="2280">
                    <a:moveTo>
                      <a:pt x="1097" y="1"/>
                    </a:moveTo>
                    <a:cubicBezTo>
                      <a:pt x="956" y="1"/>
                      <a:pt x="813" y="28"/>
                      <a:pt x="678" y="84"/>
                    </a:cubicBezTo>
                    <a:cubicBezTo>
                      <a:pt x="267" y="254"/>
                      <a:pt x="0" y="654"/>
                      <a:pt x="0" y="1097"/>
                    </a:cubicBezTo>
                    <a:cubicBezTo>
                      <a:pt x="0" y="1702"/>
                      <a:pt x="491" y="2194"/>
                      <a:pt x="1097" y="2194"/>
                    </a:cubicBezTo>
                    <a:cubicBezTo>
                      <a:pt x="1540" y="2194"/>
                      <a:pt x="1941" y="1926"/>
                      <a:pt x="2110" y="1517"/>
                    </a:cubicBezTo>
                    <a:cubicBezTo>
                      <a:pt x="2280" y="1107"/>
                      <a:pt x="2185" y="635"/>
                      <a:pt x="1872" y="321"/>
                    </a:cubicBezTo>
                    <a:cubicBezTo>
                      <a:pt x="1662" y="112"/>
                      <a:pt x="1382" y="1"/>
                      <a:pt x="10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1" name="Google Shape;1141;p51"/>
              <p:cNvSpPr/>
              <p:nvPr/>
            </p:nvSpPr>
            <p:spPr>
              <a:xfrm>
                <a:off x="425525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6" y="1"/>
                    </a:moveTo>
                    <a:cubicBezTo>
                      <a:pt x="491" y="1"/>
                      <a:pt x="0" y="492"/>
                      <a:pt x="0" y="1098"/>
                    </a:cubicBezTo>
                    <a:cubicBezTo>
                      <a:pt x="0" y="1703"/>
                      <a:pt x="491" y="2194"/>
                      <a:pt x="1096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2" name="Google Shape;1142;p51"/>
              <p:cNvSpPr/>
              <p:nvPr/>
            </p:nvSpPr>
            <p:spPr>
              <a:xfrm>
                <a:off x="619400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2" y="1703"/>
                      <a:pt x="2192" y="1098"/>
                    </a:cubicBezTo>
                    <a:cubicBezTo>
                      <a:pt x="2192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3" name="Google Shape;1143;p51"/>
              <p:cNvSpPr/>
              <p:nvPr/>
            </p:nvSpPr>
            <p:spPr>
              <a:xfrm>
                <a:off x="811225" y="-1165550"/>
                <a:ext cx="59000" cy="54850"/>
              </a:xfrm>
              <a:custGeom>
                <a:rect b="b" l="l" r="r" t="t"/>
                <a:pathLst>
                  <a:path extrusionOk="0" h="2194" w="2360">
                    <a:moveTo>
                      <a:pt x="1180" y="1"/>
                    </a:moveTo>
                    <a:cubicBezTo>
                      <a:pt x="1122" y="1"/>
                      <a:pt x="1064" y="5"/>
                      <a:pt x="1005" y="15"/>
                    </a:cubicBezTo>
                    <a:cubicBezTo>
                      <a:pt x="407" y="112"/>
                      <a:pt x="1" y="676"/>
                      <a:pt x="98" y="1274"/>
                    </a:cubicBezTo>
                    <a:cubicBezTo>
                      <a:pt x="185" y="1812"/>
                      <a:pt x="650" y="2194"/>
                      <a:pt x="1178" y="2194"/>
                    </a:cubicBezTo>
                    <a:cubicBezTo>
                      <a:pt x="1236" y="2194"/>
                      <a:pt x="1296" y="2189"/>
                      <a:pt x="1355" y="2179"/>
                    </a:cubicBezTo>
                    <a:cubicBezTo>
                      <a:pt x="1953" y="2083"/>
                      <a:pt x="2359" y="1520"/>
                      <a:pt x="2262" y="922"/>
                    </a:cubicBezTo>
                    <a:cubicBezTo>
                      <a:pt x="2175" y="383"/>
                      <a:pt x="1708" y="1"/>
                      <a:pt x="11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4" name="Google Shape;1144;p51"/>
              <p:cNvSpPr/>
              <p:nvPr/>
            </p:nvSpPr>
            <p:spPr>
              <a:xfrm>
                <a:off x="1004975" y="-1165525"/>
                <a:ext cx="57025" cy="54850"/>
              </a:xfrm>
              <a:custGeom>
                <a:rect b="b" l="l" r="r" t="t"/>
                <a:pathLst>
                  <a:path extrusionOk="0" h="2194" w="2281">
                    <a:moveTo>
                      <a:pt x="1183" y="1"/>
                    </a:moveTo>
                    <a:cubicBezTo>
                      <a:pt x="740" y="1"/>
                      <a:pt x="341" y="267"/>
                      <a:pt x="170" y="678"/>
                    </a:cubicBezTo>
                    <a:cubicBezTo>
                      <a:pt x="1" y="1087"/>
                      <a:pt x="95" y="1558"/>
                      <a:pt x="409" y="1872"/>
                    </a:cubicBezTo>
                    <a:cubicBezTo>
                      <a:pt x="619" y="2082"/>
                      <a:pt x="899" y="2194"/>
                      <a:pt x="1185" y="2194"/>
                    </a:cubicBezTo>
                    <a:cubicBezTo>
                      <a:pt x="1326" y="2194"/>
                      <a:pt x="1468" y="2166"/>
                      <a:pt x="1603" y="2110"/>
                    </a:cubicBezTo>
                    <a:cubicBezTo>
                      <a:pt x="2014" y="1940"/>
                      <a:pt x="2280" y="1541"/>
                      <a:pt x="2280" y="1098"/>
                    </a:cubicBezTo>
                    <a:cubicBezTo>
                      <a:pt x="2280" y="491"/>
                      <a:pt x="1790" y="1"/>
                      <a:pt x="11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5" name="Google Shape;1145;p51"/>
              <p:cNvSpPr/>
              <p:nvPr/>
            </p:nvSpPr>
            <p:spPr>
              <a:xfrm>
                <a:off x="1201025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46" name="Google Shape;1146;p51"/>
            <p:cNvGrpSpPr/>
            <p:nvPr/>
          </p:nvGrpSpPr>
          <p:grpSpPr>
            <a:xfrm>
              <a:off x="8032839" y="500028"/>
              <a:ext cx="1167022" cy="77167"/>
              <a:chOff x="425525" y="-1165550"/>
              <a:chExt cx="830325" cy="54900"/>
            </a:xfrm>
          </p:grpSpPr>
          <p:sp>
            <p:nvSpPr>
              <p:cNvPr id="1147" name="Google Shape;1147;p51"/>
              <p:cNvSpPr/>
              <p:nvPr/>
            </p:nvSpPr>
            <p:spPr>
              <a:xfrm>
                <a:off x="425525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6" y="1"/>
                    </a:moveTo>
                    <a:cubicBezTo>
                      <a:pt x="491" y="1"/>
                      <a:pt x="0" y="492"/>
                      <a:pt x="0" y="1098"/>
                    </a:cubicBezTo>
                    <a:cubicBezTo>
                      <a:pt x="0" y="1703"/>
                      <a:pt x="491" y="2194"/>
                      <a:pt x="1096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8" name="Google Shape;1148;p51"/>
              <p:cNvSpPr/>
              <p:nvPr/>
            </p:nvSpPr>
            <p:spPr>
              <a:xfrm>
                <a:off x="619400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2" y="1703"/>
                      <a:pt x="2192" y="1098"/>
                    </a:cubicBezTo>
                    <a:cubicBezTo>
                      <a:pt x="2192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9" name="Google Shape;1149;p51"/>
              <p:cNvSpPr/>
              <p:nvPr/>
            </p:nvSpPr>
            <p:spPr>
              <a:xfrm>
                <a:off x="811225" y="-1165550"/>
                <a:ext cx="59000" cy="54850"/>
              </a:xfrm>
              <a:custGeom>
                <a:rect b="b" l="l" r="r" t="t"/>
                <a:pathLst>
                  <a:path extrusionOk="0" h="2194" w="2360">
                    <a:moveTo>
                      <a:pt x="1180" y="1"/>
                    </a:moveTo>
                    <a:cubicBezTo>
                      <a:pt x="1122" y="1"/>
                      <a:pt x="1064" y="5"/>
                      <a:pt x="1005" y="15"/>
                    </a:cubicBezTo>
                    <a:cubicBezTo>
                      <a:pt x="407" y="112"/>
                      <a:pt x="1" y="676"/>
                      <a:pt x="98" y="1274"/>
                    </a:cubicBezTo>
                    <a:cubicBezTo>
                      <a:pt x="185" y="1812"/>
                      <a:pt x="650" y="2194"/>
                      <a:pt x="1178" y="2194"/>
                    </a:cubicBezTo>
                    <a:cubicBezTo>
                      <a:pt x="1236" y="2194"/>
                      <a:pt x="1296" y="2189"/>
                      <a:pt x="1355" y="2179"/>
                    </a:cubicBezTo>
                    <a:cubicBezTo>
                      <a:pt x="1953" y="2083"/>
                      <a:pt x="2359" y="1520"/>
                      <a:pt x="2262" y="922"/>
                    </a:cubicBezTo>
                    <a:cubicBezTo>
                      <a:pt x="2175" y="383"/>
                      <a:pt x="1708" y="1"/>
                      <a:pt x="11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0" name="Google Shape;1150;p51"/>
              <p:cNvSpPr/>
              <p:nvPr/>
            </p:nvSpPr>
            <p:spPr>
              <a:xfrm>
                <a:off x="1004975" y="-1165525"/>
                <a:ext cx="57025" cy="54850"/>
              </a:xfrm>
              <a:custGeom>
                <a:rect b="b" l="l" r="r" t="t"/>
                <a:pathLst>
                  <a:path extrusionOk="0" h="2194" w="2281">
                    <a:moveTo>
                      <a:pt x="1183" y="1"/>
                    </a:moveTo>
                    <a:cubicBezTo>
                      <a:pt x="740" y="1"/>
                      <a:pt x="341" y="267"/>
                      <a:pt x="170" y="678"/>
                    </a:cubicBezTo>
                    <a:cubicBezTo>
                      <a:pt x="1" y="1087"/>
                      <a:pt x="95" y="1558"/>
                      <a:pt x="409" y="1872"/>
                    </a:cubicBezTo>
                    <a:cubicBezTo>
                      <a:pt x="619" y="2082"/>
                      <a:pt x="899" y="2194"/>
                      <a:pt x="1185" y="2194"/>
                    </a:cubicBezTo>
                    <a:cubicBezTo>
                      <a:pt x="1326" y="2194"/>
                      <a:pt x="1468" y="2166"/>
                      <a:pt x="1603" y="2110"/>
                    </a:cubicBezTo>
                    <a:cubicBezTo>
                      <a:pt x="2014" y="1940"/>
                      <a:pt x="2280" y="1541"/>
                      <a:pt x="2280" y="1098"/>
                    </a:cubicBezTo>
                    <a:cubicBezTo>
                      <a:pt x="2280" y="491"/>
                      <a:pt x="1790" y="1"/>
                      <a:pt x="11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1" name="Google Shape;1151;p51"/>
              <p:cNvSpPr/>
              <p:nvPr/>
            </p:nvSpPr>
            <p:spPr>
              <a:xfrm>
                <a:off x="1201025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52" name="Google Shape;1152;p51"/>
          <p:cNvGrpSpPr/>
          <p:nvPr/>
        </p:nvGrpSpPr>
        <p:grpSpPr>
          <a:xfrm>
            <a:off x="8737478" y="3982660"/>
            <a:ext cx="494184" cy="1605257"/>
            <a:chOff x="3250475" y="-1758600"/>
            <a:chExt cx="234700" cy="762375"/>
          </a:xfrm>
        </p:grpSpPr>
        <p:sp>
          <p:nvSpPr>
            <p:cNvPr id="1153" name="Google Shape;1153;p51"/>
            <p:cNvSpPr/>
            <p:nvPr/>
          </p:nvSpPr>
          <p:spPr>
            <a:xfrm>
              <a:off x="3250550" y="-1758600"/>
              <a:ext cx="234625" cy="234625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51"/>
            <p:cNvSpPr/>
            <p:nvPr/>
          </p:nvSpPr>
          <p:spPr>
            <a:xfrm>
              <a:off x="3250475" y="-1653125"/>
              <a:ext cx="234675" cy="234650"/>
            </a:xfrm>
            <a:custGeom>
              <a:rect b="b" l="l" r="r" t="t"/>
              <a:pathLst>
                <a:path extrusionOk="0" h="9386" w="9387">
                  <a:moveTo>
                    <a:pt x="8497" y="1"/>
                  </a:moveTo>
                  <a:lnTo>
                    <a:pt x="1" y="8498"/>
                  </a:lnTo>
                  <a:lnTo>
                    <a:pt x="890" y="9385"/>
                  </a:lnTo>
                  <a:lnTo>
                    <a:pt x="9387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51"/>
            <p:cNvSpPr/>
            <p:nvPr/>
          </p:nvSpPr>
          <p:spPr>
            <a:xfrm>
              <a:off x="3250550" y="-1547500"/>
              <a:ext cx="234625" cy="234625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51"/>
            <p:cNvSpPr/>
            <p:nvPr/>
          </p:nvSpPr>
          <p:spPr>
            <a:xfrm>
              <a:off x="3250475" y="-1442025"/>
              <a:ext cx="234675" cy="234650"/>
            </a:xfrm>
            <a:custGeom>
              <a:rect b="b" l="l" r="r" t="t"/>
              <a:pathLst>
                <a:path extrusionOk="0" h="9386" w="9387">
                  <a:moveTo>
                    <a:pt x="8497" y="1"/>
                  </a:moveTo>
                  <a:lnTo>
                    <a:pt x="1" y="8497"/>
                  </a:lnTo>
                  <a:lnTo>
                    <a:pt x="890" y="9385"/>
                  </a:lnTo>
                  <a:lnTo>
                    <a:pt x="9387" y="888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51"/>
            <p:cNvSpPr/>
            <p:nvPr/>
          </p:nvSpPr>
          <p:spPr>
            <a:xfrm>
              <a:off x="3250550" y="-1230850"/>
              <a:ext cx="234625" cy="234625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6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51"/>
            <p:cNvSpPr/>
            <p:nvPr/>
          </p:nvSpPr>
          <p:spPr>
            <a:xfrm>
              <a:off x="3250550" y="-1336425"/>
              <a:ext cx="234625" cy="234650"/>
            </a:xfrm>
            <a:custGeom>
              <a:rect b="b" l="l" r="r" t="t"/>
              <a:pathLst>
                <a:path extrusionOk="0" h="9386" w="9385">
                  <a:moveTo>
                    <a:pt x="8497" y="1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52"/>
          <p:cNvSpPr/>
          <p:nvPr/>
        </p:nvSpPr>
        <p:spPr>
          <a:xfrm>
            <a:off x="998349" y="1050425"/>
            <a:ext cx="7147302" cy="3042644"/>
          </a:xfrm>
          <a:custGeom>
            <a:rect b="b" l="l" r="r" t="t"/>
            <a:pathLst>
              <a:path extrusionOk="0" h="38247" w="75733">
                <a:moveTo>
                  <a:pt x="0" y="0"/>
                </a:moveTo>
                <a:lnTo>
                  <a:pt x="0" y="38246"/>
                </a:lnTo>
                <a:lnTo>
                  <a:pt x="75733" y="38246"/>
                </a:lnTo>
                <a:lnTo>
                  <a:pt x="75733" y="0"/>
                </a:lnTo>
                <a:close/>
              </a:path>
            </a:pathLst>
          </a:custGeom>
          <a:solidFill>
            <a:srgbClr val="C52E73">
              <a:alpha val="20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1" name="Google Shape;1161;p52"/>
          <p:cNvSpPr/>
          <p:nvPr/>
        </p:nvSpPr>
        <p:spPr>
          <a:xfrm>
            <a:off x="293200" y="-445637"/>
            <a:ext cx="1970273" cy="1970273"/>
          </a:xfrm>
          <a:custGeom>
            <a:rect b="b" l="l" r="r" t="t"/>
            <a:pathLst>
              <a:path extrusionOk="0" h="45398" w="45398">
                <a:moveTo>
                  <a:pt x="22699" y="0"/>
                </a:moveTo>
                <a:cubicBezTo>
                  <a:pt x="16679" y="0"/>
                  <a:pt x="10906" y="2393"/>
                  <a:pt x="6649" y="6649"/>
                </a:cubicBezTo>
                <a:cubicBezTo>
                  <a:pt x="2391" y="10905"/>
                  <a:pt x="0" y="16678"/>
                  <a:pt x="0" y="22699"/>
                </a:cubicBezTo>
                <a:cubicBezTo>
                  <a:pt x="0" y="28719"/>
                  <a:pt x="2391" y="34492"/>
                  <a:pt x="6649" y="38750"/>
                </a:cubicBezTo>
                <a:cubicBezTo>
                  <a:pt x="10906" y="43006"/>
                  <a:pt x="16679" y="45397"/>
                  <a:pt x="22699" y="45397"/>
                </a:cubicBezTo>
                <a:cubicBezTo>
                  <a:pt x="28719" y="45397"/>
                  <a:pt x="34492" y="43006"/>
                  <a:pt x="38748" y="38750"/>
                </a:cubicBezTo>
                <a:cubicBezTo>
                  <a:pt x="43006" y="34492"/>
                  <a:pt x="45397" y="28719"/>
                  <a:pt x="45397" y="22699"/>
                </a:cubicBezTo>
                <a:cubicBezTo>
                  <a:pt x="45397" y="16678"/>
                  <a:pt x="43006" y="10905"/>
                  <a:pt x="38748" y="6649"/>
                </a:cubicBezTo>
                <a:cubicBezTo>
                  <a:pt x="34492" y="2393"/>
                  <a:pt x="28719" y="0"/>
                  <a:pt x="2269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2" name="Google Shape;1162;p52"/>
          <p:cNvSpPr/>
          <p:nvPr/>
        </p:nvSpPr>
        <p:spPr>
          <a:xfrm>
            <a:off x="293204" y="4236500"/>
            <a:ext cx="1627700" cy="744150"/>
          </a:xfrm>
          <a:custGeom>
            <a:rect b="b" l="l" r="r" t="t"/>
            <a:pathLst>
              <a:path extrusionOk="0" h="29766" w="65108">
                <a:moveTo>
                  <a:pt x="14884" y="0"/>
                </a:moveTo>
                <a:cubicBezTo>
                  <a:pt x="6664" y="0"/>
                  <a:pt x="1" y="6664"/>
                  <a:pt x="1" y="14882"/>
                </a:cubicBezTo>
                <a:cubicBezTo>
                  <a:pt x="1" y="23102"/>
                  <a:pt x="6664" y="29766"/>
                  <a:pt x="14884" y="29766"/>
                </a:cubicBezTo>
                <a:lnTo>
                  <a:pt x="65107" y="29766"/>
                </a:lnTo>
                <a:lnTo>
                  <a:pt x="65107" y="0"/>
                </a:lnTo>
                <a:close/>
              </a:path>
            </a:pathLst>
          </a:custGeom>
          <a:solidFill>
            <a:srgbClr val="E9B7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63" name="Google Shape;1163;p52"/>
          <p:cNvGrpSpPr/>
          <p:nvPr/>
        </p:nvGrpSpPr>
        <p:grpSpPr>
          <a:xfrm>
            <a:off x="1248829" y="4549738"/>
            <a:ext cx="1182050" cy="117675"/>
            <a:chOff x="546500" y="-1559425"/>
            <a:chExt cx="1182050" cy="117675"/>
          </a:xfrm>
        </p:grpSpPr>
        <p:sp>
          <p:nvSpPr>
            <p:cNvPr id="1164" name="Google Shape;1164;p52"/>
            <p:cNvSpPr/>
            <p:nvPr/>
          </p:nvSpPr>
          <p:spPr>
            <a:xfrm>
              <a:off x="752400" y="-1559425"/>
              <a:ext cx="976150" cy="29425"/>
            </a:xfrm>
            <a:custGeom>
              <a:rect b="b" l="l" r="r" t="t"/>
              <a:pathLst>
                <a:path extrusionOk="0" h="1177" w="39046">
                  <a:moveTo>
                    <a:pt x="1" y="0"/>
                  </a:moveTo>
                  <a:lnTo>
                    <a:pt x="1" y="1176"/>
                  </a:lnTo>
                  <a:lnTo>
                    <a:pt x="39045" y="1176"/>
                  </a:lnTo>
                  <a:lnTo>
                    <a:pt x="39045" y="0"/>
                  </a:ln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52"/>
            <p:cNvSpPr/>
            <p:nvPr/>
          </p:nvSpPr>
          <p:spPr>
            <a:xfrm>
              <a:off x="546500" y="-1471175"/>
              <a:ext cx="976100" cy="29425"/>
            </a:xfrm>
            <a:custGeom>
              <a:rect b="b" l="l" r="r" t="t"/>
              <a:pathLst>
                <a:path extrusionOk="0" h="1177" w="39044">
                  <a:moveTo>
                    <a:pt x="1" y="1"/>
                  </a:moveTo>
                  <a:lnTo>
                    <a:pt x="1" y="1177"/>
                  </a:lnTo>
                  <a:lnTo>
                    <a:pt x="39044" y="1177"/>
                  </a:lnTo>
                  <a:lnTo>
                    <a:pt x="39044" y="1"/>
                  </a:ln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6" name="Google Shape;1166;p52"/>
          <p:cNvSpPr txBox="1"/>
          <p:nvPr>
            <p:ph hasCustomPrompt="1" type="title"/>
          </p:nvPr>
        </p:nvSpPr>
        <p:spPr>
          <a:xfrm>
            <a:off x="2230050" y="1364028"/>
            <a:ext cx="4683900" cy="150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7" name="Google Shape;1167;p52"/>
          <p:cNvSpPr txBox="1"/>
          <p:nvPr>
            <p:ph idx="1" type="body"/>
          </p:nvPr>
        </p:nvSpPr>
        <p:spPr>
          <a:xfrm>
            <a:off x="2385600" y="2806953"/>
            <a:ext cx="4372800" cy="14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68" name="Google Shape;1168;p52"/>
          <p:cNvSpPr/>
          <p:nvPr/>
        </p:nvSpPr>
        <p:spPr>
          <a:xfrm>
            <a:off x="8563625" y="1050425"/>
            <a:ext cx="192550" cy="3042638"/>
          </a:xfrm>
          <a:custGeom>
            <a:rect b="b" l="l" r="r" t="t"/>
            <a:pathLst>
              <a:path extrusionOk="0" h="52279" w="7702">
                <a:moveTo>
                  <a:pt x="0" y="0"/>
                </a:moveTo>
                <a:lnTo>
                  <a:pt x="0" y="52279"/>
                </a:lnTo>
                <a:lnTo>
                  <a:pt x="7702" y="52279"/>
                </a:lnTo>
                <a:lnTo>
                  <a:pt x="7702" y="0"/>
                </a:lnTo>
                <a:close/>
              </a:path>
            </a:pathLst>
          </a:custGeom>
          <a:solidFill>
            <a:srgbClr val="6C49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69" name="Google Shape;1169;p52"/>
          <p:cNvGrpSpPr/>
          <p:nvPr/>
        </p:nvGrpSpPr>
        <p:grpSpPr>
          <a:xfrm>
            <a:off x="6937927" y="4416888"/>
            <a:ext cx="1818256" cy="442774"/>
            <a:chOff x="423350" y="-1313925"/>
            <a:chExt cx="834675" cy="203275"/>
          </a:xfrm>
        </p:grpSpPr>
        <p:sp>
          <p:nvSpPr>
            <p:cNvPr id="1170" name="Google Shape;1170;p52"/>
            <p:cNvSpPr/>
            <p:nvPr/>
          </p:nvSpPr>
          <p:spPr>
            <a:xfrm>
              <a:off x="423350" y="-1313925"/>
              <a:ext cx="57000" cy="54850"/>
            </a:xfrm>
            <a:custGeom>
              <a:rect b="b" l="l" r="r" t="t"/>
              <a:pathLst>
                <a:path extrusionOk="0" h="2194" w="2280">
                  <a:moveTo>
                    <a:pt x="1184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4" y="2110"/>
                  </a:cubicBezTo>
                  <a:cubicBezTo>
                    <a:pt x="2013" y="1941"/>
                    <a:pt x="2280" y="1540"/>
                    <a:pt x="2280" y="1097"/>
                  </a:cubicBezTo>
                  <a:cubicBezTo>
                    <a:pt x="2280" y="491"/>
                    <a:pt x="1789" y="0"/>
                    <a:pt x="1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52"/>
            <p:cNvSpPr/>
            <p:nvPr/>
          </p:nvSpPr>
          <p:spPr>
            <a:xfrm>
              <a:off x="617225" y="-1313925"/>
              <a:ext cx="57025" cy="54850"/>
            </a:xfrm>
            <a:custGeom>
              <a:rect b="b" l="l" r="r" t="t"/>
              <a:pathLst>
                <a:path extrusionOk="0" h="2194" w="2281">
                  <a:moveTo>
                    <a:pt x="1184" y="0"/>
                  </a:moveTo>
                  <a:cubicBezTo>
                    <a:pt x="741" y="0"/>
                    <a:pt x="340" y="268"/>
                    <a:pt x="171" y="678"/>
                  </a:cubicBezTo>
                  <a:cubicBezTo>
                    <a:pt x="0" y="1087"/>
                    <a:pt x="94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3" y="2110"/>
                  </a:cubicBezTo>
                  <a:cubicBezTo>
                    <a:pt x="2013" y="1941"/>
                    <a:pt x="2281" y="1540"/>
                    <a:pt x="2279" y="1097"/>
                  </a:cubicBezTo>
                  <a:cubicBezTo>
                    <a:pt x="2279" y="492"/>
                    <a:pt x="1789" y="0"/>
                    <a:pt x="1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52"/>
            <p:cNvSpPr/>
            <p:nvPr/>
          </p:nvSpPr>
          <p:spPr>
            <a:xfrm>
              <a:off x="811125" y="-1313925"/>
              <a:ext cx="57000" cy="54850"/>
            </a:xfrm>
            <a:custGeom>
              <a:rect b="b" l="l" r="r" t="t"/>
              <a:pathLst>
                <a:path extrusionOk="0" h="2194" w="2280">
                  <a:moveTo>
                    <a:pt x="1183" y="0"/>
                  </a:moveTo>
                  <a:cubicBezTo>
                    <a:pt x="739" y="0"/>
                    <a:pt x="339" y="268"/>
                    <a:pt x="170" y="678"/>
                  </a:cubicBezTo>
                  <a:cubicBezTo>
                    <a:pt x="0" y="1087"/>
                    <a:pt x="93" y="1559"/>
                    <a:pt x="407" y="1873"/>
                  </a:cubicBezTo>
                  <a:cubicBezTo>
                    <a:pt x="616" y="2083"/>
                    <a:pt x="897" y="2194"/>
                    <a:pt x="1182" y="2194"/>
                  </a:cubicBezTo>
                  <a:cubicBezTo>
                    <a:pt x="1324" y="2194"/>
                    <a:pt x="1466" y="2166"/>
                    <a:pt x="1602" y="2110"/>
                  </a:cubicBezTo>
                  <a:cubicBezTo>
                    <a:pt x="2011" y="1941"/>
                    <a:pt x="2279" y="1540"/>
                    <a:pt x="2279" y="1097"/>
                  </a:cubicBezTo>
                  <a:cubicBezTo>
                    <a:pt x="2279" y="492"/>
                    <a:pt x="1788" y="0"/>
                    <a:pt x="1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52"/>
            <p:cNvSpPr/>
            <p:nvPr/>
          </p:nvSpPr>
          <p:spPr>
            <a:xfrm>
              <a:off x="1004975" y="-1313925"/>
              <a:ext cx="57025" cy="54850"/>
            </a:xfrm>
            <a:custGeom>
              <a:rect b="b" l="l" r="r" t="t"/>
              <a:pathLst>
                <a:path extrusionOk="0" h="2194" w="2281">
                  <a:moveTo>
                    <a:pt x="1183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9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4" y="2194"/>
                    <a:pt x="1467" y="2166"/>
                    <a:pt x="1603" y="2110"/>
                  </a:cubicBezTo>
                  <a:cubicBezTo>
                    <a:pt x="2014" y="1941"/>
                    <a:pt x="2280" y="1540"/>
                    <a:pt x="2280" y="1097"/>
                  </a:cubicBezTo>
                  <a:cubicBezTo>
                    <a:pt x="2280" y="492"/>
                    <a:pt x="1790" y="0"/>
                    <a:pt x="1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52"/>
            <p:cNvSpPr/>
            <p:nvPr/>
          </p:nvSpPr>
          <p:spPr>
            <a:xfrm>
              <a:off x="1201025" y="-1313925"/>
              <a:ext cx="57000" cy="54875"/>
            </a:xfrm>
            <a:custGeom>
              <a:rect b="b" l="l" r="r" t="t"/>
              <a:pathLst>
                <a:path extrusionOk="0" h="2195" w="2280">
                  <a:moveTo>
                    <a:pt x="1097" y="1"/>
                  </a:moveTo>
                  <a:cubicBezTo>
                    <a:pt x="956" y="1"/>
                    <a:pt x="813" y="28"/>
                    <a:pt x="678" y="84"/>
                  </a:cubicBezTo>
                  <a:cubicBezTo>
                    <a:pt x="267" y="254"/>
                    <a:pt x="0" y="654"/>
                    <a:pt x="0" y="1097"/>
                  </a:cubicBezTo>
                  <a:cubicBezTo>
                    <a:pt x="0" y="1702"/>
                    <a:pt x="491" y="2194"/>
                    <a:pt x="1097" y="2194"/>
                  </a:cubicBezTo>
                  <a:cubicBezTo>
                    <a:pt x="1540" y="2194"/>
                    <a:pt x="1941" y="1926"/>
                    <a:pt x="2110" y="1517"/>
                  </a:cubicBezTo>
                  <a:cubicBezTo>
                    <a:pt x="2280" y="1107"/>
                    <a:pt x="2185" y="635"/>
                    <a:pt x="1872" y="321"/>
                  </a:cubicBezTo>
                  <a:cubicBezTo>
                    <a:pt x="1662" y="112"/>
                    <a:pt x="1382" y="1"/>
                    <a:pt x="10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52"/>
            <p:cNvSpPr/>
            <p:nvPr/>
          </p:nvSpPr>
          <p:spPr>
            <a:xfrm>
              <a:off x="425525" y="-1165525"/>
              <a:ext cx="54825" cy="54875"/>
            </a:xfrm>
            <a:custGeom>
              <a:rect b="b" l="l" r="r" t="t"/>
              <a:pathLst>
                <a:path extrusionOk="0" h="2195" w="2193">
                  <a:moveTo>
                    <a:pt x="1096" y="1"/>
                  </a:moveTo>
                  <a:cubicBezTo>
                    <a:pt x="491" y="1"/>
                    <a:pt x="0" y="492"/>
                    <a:pt x="0" y="1098"/>
                  </a:cubicBezTo>
                  <a:cubicBezTo>
                    <a:pt x="0" y="1703"/>
                    <a:pt x="491" y="2194"/>
                    <a:pt x="1096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52"/>
            <p:cNvSpPr/>
            <p:nvPr/>
          </p:nvSpPr>
          <p:spPr>
            <a:xfrm>
              <a:off x="619400" y="-1165525"/>
              <a:ext cx="54825" cy="54875"/>
            </a:xfrm>
            <a:custGeom>
              <a:rect b="b" l="l" r="r" t="t"/>
              <a:pathLst>
                <a:path extrusionOk="0" h="2195" w="2193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2" y="1703"/>
                    <a:pt x="2192" y="1098"/>
                  </a:cubicBezTo>
                  <a:cubicBezTo>
                    <a:pt x="2192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52"/>
            <p:cNvSpPr/>
            <p:nvPr/>
          </p:nvSpPr>
          <p:spPr>
            <a:xfrm>
              <a:off x="811225" y="-1165550"/>
              <a:ext cx="59000" cy="54850"/>
            </a:xfrm>
            <a:custGeom>
              <a:rect b="b" l="l" r="r" t="t"/>
              <a:pathLst>
                <a:path extrusionOk="0" h="2194" w="2360">
                  <a:moveTo>
                    <a:pt x="1180" y="1"/>
                  </a:moveTo>
                  <a:cubicBezTo>
                    <a:pt x="1122" y="1"/>
                    <a:pt x="1064" y="5"/>
                    <a:pt x="1005" y="15"/>
                  </a:cubicBezTo>
                  <a:cubicBezTo>
                    <a:pt x="407" y="112"/>
                    <a:pt x="1" y="676"/>
                    <a:pt x="98" y="1274"/>
                  </a:cubicBezTo>
                  <a:cubicBezTo>
                    <a:pt x="185" y="1812"/>
                    <a:pt x="650" y="2194"/>
                    <a:pt x="1178" y="2194"/>
                  </a:cubicBezTo>
                  <a:cubicBezTo>
                    <a:pt x="1236" y="2194"/>
                    <a:pt x="1296" y="2189"/>
                    <a:pt x="1355" y="2179"/>
                  </a:cubicBezTo>
                  <a:cubicBezTo>
                    <a:pt x="1953" y="2083"/>
                    <a:pt x="2359" y="1520"/>
                    <a:pt x="2262" y="922"/>
                  </a:cubicBezTo>
                  <a:cubicBezTo>
                    <a:pt x="2175" y="383"/>
                    <a:pt x="1708" y="1"/>
                    <a:pt x="1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52"/>
            <p:cNvSpPr/>
            <p:nvPr/>
          </p:nvSpPr>
          <p:spPr>
            <a:xfrm>
              <a:off x="1004975" y="-1165525"/>
              <a:ext cx="57025" cy="54850"/>
            </a:xfrm>
            <a:custGeom>
              <a:rect b="b" l="l" r="r" t="t"/>
              <a:pathLst>
                <a:path extrusionOk="0" h="2194" w="2281">
                  <a:moveTo>
                    <a:pt x="1183" y="1"/>
                  </a:moveTo>
                  <a:cubicBezTo>
                    <a:pt x="740" y="1"/>
                    <a:pt x="341" y="267"/>
                    <a:pt x="170" y="678"/>
                  </a:cubicBezTo>
                  <a:cubicBezTo>
                    <a:pt x="1" y="1087"/>
                    <a:pt x="95" y="1558"/>
                    <a:pt x="409" y="1872"/>
                  </a:cubicBezTo>
                  <a:cubicBezTo>
                    <a:pt x="619" y="2082"/>
                    <a:pt x="899" y="2194"/>
                    <a:pt x="1185" y="2194"/>
                  </a:cubicBezTo>
                  <a:cubicBezTo>
                    <a:pt x="1326" y="2194"/>
                    <a:pt x="1468" y="2166"/>
                    <a:pt x="1603" y="2110"/>
                  </a:cubicBezTo>
                  <a:cubicBezTo>
                    <a:pt x="2014" y="1940"/>
                    <a:pt x="2280" y="1541"/>
                    <a:pt x="2280" y="1098"/>
                  </a:cubicBezTo>
                  <a:cubicBezTo>
                    <a:pt x="2280" y="491"/>
                    <a:pt x="1790" y="1"/>
                    <a:pt x="1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52"/>
            <p:cNvSpPr/>
            <p:nvPr/>
          </p:nvSpPr>
          <p:spPr>
            <a:xfrm>
              <a:off x="1201025" y="-1165525"/>
              <a:ext cx="54825" cy="54875"/>
            </a:xfrm>
            <a:custGeom>
              <a:rect b="b" l="l" r="r" t="t"/>
              <a:pathLst>
                <a:path extrusionOk="0" h="2195" w="2193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ITLE_ONLY_1"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54"/>
          <p:cNvSpPr txBox="1"/>
          <p:nvPr>
            <p:ph type="title"/>
          </p:nvPr>
        </p:nvSpPr>
        <p:spPr>
          <a:xfrm>
            <a:off x="1191600" y="445000"/>
            <a:ext cx="67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183" name="Google Shape;1183;p54"/>
          <p:cNvGrpSpPr/>
          <p:nvPr/>
        </p:nvGrpSpPr>
        <p:grpSpPr>
          <a:xfrm>
            <a:off x="5884980" y="1559397"/>
            <a:ext cx="3213109" cy="3571946"/>
            <a:chOff x="5884980" y="1559397"/>
            <a:chExt cx="3213109" cy="3571946"/>
          </a:xfrm>
        </p:grpSpPr>
        <p:sp>
          <p:nvSpPr>
            <p:cNvPr id="1184" name="Google Shape;1184;p54"/>
            <p:cNvSpPr/>
            <p:nvPr/>
          </p:nvSpPr>
          <p:spPr>
            <a:xfrm>
              <a:off x="8134371" y="1559397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7"/>
                  </a:cubicBezTo>
                  <a:cubicBezTo>
                    <a:pt x="401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54"/>
            <p:cNvSpPr/>
            <p:nvPr/>
          </p:nvSpPr>
          <p:spPr>
            <a:xfrm>
              <a:off x="8582510" y="1559397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7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54"/>
            <p:cNvSpPr/>
            <p:nvPr/>
          </p:nvSpPr>
          <p:spPr>
            <a:xfrm>
              <a:off x="9030557" y="1559397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7"/>
                  </a:cubicBezTo>
                  <a:cubicBezTo>
                    <a:pt x="402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54"/>
            <p:cNvSpPr/>
            <p:nvPr/>
          </p:nvSpPr>
          <p:spPr>
            <a:xfrm>
              <a:off x="8134371" y="1942644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3" y="1352"/>
                    <a:pt x="585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54"/>
            <p:cNvSpPr/>
            <p:nvPr/>
          </p:nvSpPr>
          <p:spPr>
            <a:xfrm>
              <a:off x="8582510" y="1942644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0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54"/>
            <p:cNvSpPr/>
            <p:nvPr/>
          </p:nvSpPr>
          <p:spPr>
            <a:xfrm>
              <a:off x="9030557" y="1942644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3" y="1352"/>
                    <a:pt x="586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54"/>
            <p:cNvSpPr/>
            <p:nvPr/>
          </p:nvSpPr>
          <p:spPr>
            <a:xfrm>
              <a:off x="8134371" y="232580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2" y="1353"/>
                    <a:pt x="584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54"/>
            <p:cNvSpPr/>
            <p:nvPr/>
          </p:nvSpPr>
          <p:spPr>
            <a:xfrm>
              <a:off x="8582510" y="232580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0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54"/>
            <p:cNvSpPr/>
            <p:nvPr/>
          </p:nvSpPr>
          <p:spPr>
            <a:xfrm>
              <a:off x="9030557" y="2325800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3" y="1353"/>
                    <a:pt x="585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54"/>
            <p:cNvSpPr/>
            <p:nvPr/>
          </p:nvSpPr>
          <p:spPr>
            <a:xfrm>
              <a:off x="8134371" y="270904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2" y="1352"/>
                    <a:pt x="585" y="1425"/>
                    <a:pt x="770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54"/>
            <p:cNvSpPr/>
            <p:nvPr/>
          </p:nvSpPr>
          <p:spPr>
            <a:xfrm>
              <a:off x="8582510" y="270904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54"/>
            <p:cNvSpPr/>
            <p:nvPr/>
          </p:nvSpPr>
          <p:spPr>
            <a:xfrm>
              <a:off x="9030557" y="2709047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2" y="1352"/>
                    <a:pt x="585" y="1425"/>
                    <a:pt x="771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54"/>
            <p:cNvSpPr/>
            <p:nvPr/>
          </p:nvSpPr>
          <p:spPr>
            <a:xfrm>
              <a:off x="8134371" y="309220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1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54"/>
            <p:cNvSpPr/>
            <p:nvPr/>
          </p:nvSpPr>
          <p:spPr>
            <a:xfrm>
              <a:off x="8582510" y="309220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8"/>
                    <a:pt x="1041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54"/>
            <p:cNvSpPr/>
            <p:nvPr/>
          </p:nvSpPr>
          <p:spPr>
            <a:xfrm>
              <a:off x="9030557" y="3092203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2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54"/>
            <p:cNvSpPr/>
            <p:nvPr/>
          </p:nvSpPr>
          <p:spPr>
            <a:xfrm>
              <a:off x="8108961" y="1573423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40"/>
                  </a:cubicBezTo>
                  <a:cubicBezTo>
                    <a:pt x="1" y="705"/>
                    <a:pt x="61" y="1013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54"/>
            <p:cNvSpPr/>
            <p:nvPr/>
          </p:nvSpPr>
          <p:spPr>
            <a:xfrm>
              <a:off x="8557054" y="1573423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0" y="439"/>
                  </a:cubicBezTo>
                  <a:cubicBezTo>
                    <a:pt x="0" y="705"/>
                    <a:pt x="60" y="1012"/>
                    <a:pt x="265" y="1216"/>
                  </a:cubicBezTo>
                  <a:cubicBezTo>
                    <a:pt x="401" y="1352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54"/>
            <p:cNvSpPr/>
            <p:nvPr/>
          </p:nvSpPr>
          <p:spPr>
            <a:xfrm>
              <a:off x="9005147" y="1573423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5"/>
                    <a:pt x="61" y="1013"/>
                    <a:pt x="264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54"/>
            <p:cNvSpPr/>
            <p:nvPr/>
          </p:nvSpPr>
          <p:spPr>
            <a:xfrm>
              <a:off x="8108961" y="195657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54"/>
            <p:cNvSpPr/>
            <p:nvPr/>
          </p:nvSpPr>
          <p:spPr>
            <a:xfrm>
              <a:off x="8557054" y="195657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0" y="441"/>
                  </a:cubicBezTo>
                  <a:cubicBezTo>
                    <a:pt x="0" y="707"/>
                    <a:pt x="60" y="1013"/>
                    <a:pt x="265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7" y="1262"/>
                    <a:pt x="1481" y="1002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54"/>
            <p:cNvSpPr/>
            <p:nvPr/>
          </p:nvSpPr>
          <p:spPr>
            <a:xfrm>
              <a:off x="9005147" y="1956579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0" y="174"/>
                    <a:pt x="110" y="441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54"/>
            <p:cNvSpPr/>
            <p:nvPr/>
          </p:nvSpPr>
          <p:spPr>
            <a:xfrm>
              <a:off x="8108961" y="23398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0" y="174"/>
                    <a:pt x="111" y="440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54"/>
            <p:cNvSpPr/>
            <p:nvPr/>
          </p:nvSpPr>
          <p:spPr>
            <a:xfrm>
              <a:off x="8557054" y="23398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0" y="440"/>
                  </a:cubicBezTo>
                  <a:cubicBezTo>
                    <a:pt x="0" y="705"/>
                    <a:pt x="60" y="1013"/>
                    <a:pt x="265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54"/>
            <p:cNvSpPr/>
            <p:nvPr/>
          </p:nvSpPr>
          <p:spPr>
            <a:xfrm>
              <a:off x="9005147" y="2339826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54"/>
            <p:cNvSpPr/>
            <p:nvPr/>
          </p:nvSpPr>
          <p:spPr>
            <a:xfrm>
              <a:off x="8109052" y="2722799"/>
              <a:ext cx="69809" cy="64982"/>
            </a:xfrm>
            <a:custGeom>
              <a:rect b="b" l="l" r="r" t="t"/>
              <a:pathLst>
                <a:path extrusionOk="0" h="1427" w="1533">
                  <a:moveTo>
                    <a:pt x="769" y="1"/>
                  </a:moveTo>
                  <a:cubicBezTo>
                    <a:pt x="731" y="1"/>
                    <a:pt x="692" y="4"/>
                    <a:pt x="654" y="10"/>
                  </a:cubicBezTo>
                  <a:cubicBezTo>
                    <a:pt x="265" y="72"/>
                    <a:pt x="0" y="439"/>
                    <a:pt x="63" y="827"/>
                  </a:cubicBezTo>
                  <a:cubicBezTo>
                    <a:pt x="120" y="1178"/>
                    <a:pt x="423" y="1427"/>
                    <a:pt x="767" y="1427"/>
                  </a:cubicBezTo>
                  <a:cubicBezTo>
                    <a:pt x="805" y="1427"/>
                    <a:pt x="842" y="1424"/>
                    <a:pt x="881" y="1418"/>
                  </a:cubicBezTo>
                  <a:cubicBezTo>
                    <a:pt x="1269" y="1354"/>
                    <a:pt x="1533" y="989"/>
                    <a:pt x="1471" y="601"/>
                  </a:cubicBezTo>
                  <a:cubicBezTo>
                    <a:pt x="1414" y="251"/>
                    <a:pt x="1112" y="1"/>
                    <a:pt x="769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54"/>
            <p:cNvSpPr/>
            <p:nvPr/>
          </p:nvSpPr>
          <p:spPr>
            <a:xfrm>
              <a:off x="8559331" y="2723437"/>
              <a:ext cx="65346" cy="64936"/>
            </a:xfrm>
            <a:custGeom>
              <a:rect b="b" l="l" r="r" t="t"/>
              <a:pathLst>
                <a:path extrusionOk="0" h="1426" w="1435">
                  <a:moveTo>
                    <a:pt x="715" y="1"/>
                  </a:moveTo>
                  <a:cubicBezTo>
                    <a:pt x="713" y="1"/>
                    <a:pt x="712" y="1"/>
                    <a:pt x="710" y="1"/>
                  </a:cubicBezTo>
                  <a:cubicBezTo>
                    <a:pt x="317" y="5"/>
                    <a:pt x="0" y="327"/>
                    <a:pt x="5" y="721"/>
                  </a:cubicBezTo>
                  <a:cubicBezTo>
                    <a:pt x="9" y="1111"/>
                    <a:pt x="327" y="1426"/>
                    <a:pt x="716" y="1426"/>
                  </a:cubicBezTo>
                  <a:cubicBezTo>
                    <a:pt x="719" y="1426"/>
                    <a:pt x="722" y="1426"/>
                    <a:pt x="724" y="1426"/>
                  </a:cubicBezTo>
                  <a:cubicBezTo>
                    <a:pt x="1118" y="1423"/>
                    <a:pt x="1434" y="1100"/>
                    <a:pt x="1430" y="707"/>
                  </a:cubicBezTo>
                  <a:cubicBezTo>
                    <a:pt x="1425" y="315"/>
                    <a:pt x="1107" y="1"/>
                    <a:pt x="715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54"/>
            <p:cNvSpPr/>
            <p:nvPr/>
          </p:nvSpPr>
          <p:spPr>
            <a:xfrm>
              <a:off x="9007697" y="2722981"/>
              <a:ext cx="64982" cy="64936"/>
            </a:xfrm>
            <a:custGeom>
              <a:rect b="b" l="l" r="r" t="t"/>
              <a:pathLst>
                <a:path extrusionOk="0" h="1426" w="1427">
                  <a:moveTo>
                    <a:pt x="713" y="0"/>
                  </a:moveTo>
                  <a:cubicBezTo>
                    <a:pt x="319" y="0"/>
                    <a:pt x="1" y="320"/>
                    <a:pt x="1" y="713"/>
                  </a:cubicBezTo>
                  <a:cubicBezTo>
                    <a:pt x="1" y="1107"/>
                    <a:pt x="319" y="1425"/>
                    <a:pt x="713" y="1425"/>
                  </a:cubicBezTo>
                  <a:cubicBezTo>
                    <a:pt x="1107" y="1425"/>
                    <a:pt x="1426" y="1107"/>
                    <a:pt x="1426" y="713"/>
                  </a:cubicBezTo>
                  <a:cubicBezTo>
                    <a:pt x="1426" y="320"/>
                    <a:pt x="1107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54"/>
            <p:cNvSpPr/>
            <p:nvPr/>
          </p:nvSpPr>
          <p:spPr>
            <a:xfrm>
              <a:off x="8109097" y="3106001"/>
              <a:ext cx="69763" cy="64982"/>
            </a:xfrm>
            <a:custGeom>
              <a:rect b="b" l="l" r="r" t="t"/>
              <a:pathLst>
                <a:path extrusionOk="0" h="1427" w="1532">
                  <a:moveTo>
                    <a:pt x="766" y="0"/>
                  </a:moveTo>
                  <a:cubicBezTo>
                    <a:pt x="729" y="0"/>
                    <a:pt x="691" y="3"/>
                    <a:pt x="653" y="9"/>
                  </a:cubicBezTo>
                  <a:cubicBezTo>
                    <a:pt x="264" y="73"/>
                    <a:pt x="1" y="438"/>
                    <a:pt x="62" y="827"/>
                  </a:cubicBezTo>
                  <a:cubicBezTo>
                    <a:pt x="119" y="1177"/>
                    <a:pt x="421" y="1426"/>
                    <a:pt x="764" y="1426"/>
                  </a:cubicBezTo>
                  <a:cubicBezTo>
                    <a:pt x="802" y="1426"/>
                    <a:pt x="841" y="1423"/>
                    <a:pt x="880" y="1417"/>
                  </a:cubicBezTo>
                  <a:cubicBezTo>
                    <a:pt x="1268" y="1354"/>
                    <a:pt x="1532" y="988"/>
                    <a:pt x="1470" y="600"/>
                  </a:cubicBezTo>
                  <a:cubicBezTo>
                    <a:pt x="1413" y="249"/>
                    <a:pt x="1110" y="0"/>
                    <a:pt x="766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54"/>
            <p:cNvSpPr/>
            <p:nvPr/>
          </p:nvSpPr>
          <p:spPr>
            <a:xfrm>
              <a:off x="8559331" y="3106684"/>
              <a:ext cx="65255" cy="64936"/>
            </a:xfrm>
            <a:custGeom>
              <a:rect b="b" l="l" r="r" t="t"/>
              <a:pathLst>
                <a:path extrusionOk="0" h="1426" w="1433">
                  <a:moveTo>
                    <a:pt x="718" y="0"/>
                  </a:moveTo>
                  <a:cubicBezTo>
                    <a:pt x="715" y="0"/>
                    <a:pt x="712" y="0"/>
                    <a:pt x="710" y="0"/>
                  </a:cubicBezTo>
                  <a:cubicBezTo>
                    <a:pt x="317" y="3"/>
                    <a:pt x="0" y="326"/>
                    <a:pt x="5" y="720"/>
                  </a:cubicBezTo>
                  <a:cubicBezTo>
                    <a:pt x="7" y="1112"/>
                    <a:pt x="327" y="1426"/>
                    <a:pt x="719" y="1426"/>
                  </a:cubicBezTo>
                  <a:cubicBezTo>
                    <a:pt x="721" y="1426"/>
                    <a:pt x="723" y="1426"/>
                    <a:pt x="724" y="1425"/>
                  </a:cubicBezTo>
                  <a:cubicBezTo>
                    <a:pt x="1118" y="1421"/>
                    <a:pt x="1433" y="1099"/>
                    <a:pt x="1430" y="706"/>
                  </a:cubicBezTo>
                  <a:cubicBezTo>
                    <a:pt x="1425" y="315"/>
                    <a:pt x="1107" y="0"/>
                    <a:pt x="718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54"/>
            <p:cNvSpPr/>
            <p:nvPr/>
          </p:nvSpPr>
          <p:spPr>
            <a:xfrm>
              <a:off x="9007697" y="3106183"/>
              <a:ext cx="64982" cy="64982"/>
            </a:xfrm>
            <a:custGeom>
              <a:rect b="b" l="l" r="r" t="t"/>
              <a:pathLst>
                <a:path extrusionOk="0" h="1427" w="1427">
                  <a:moveTo>
                    <a:pt x="713" y="1"/>
                  </a:moveTo>
                  <a:cubicBezTo>
                    <a:pt x="319" y="1"/>
                    <a:pt x="1" y="320"/>
                    <a:pt x="1" y="714"/>
                  </a:cubicBezTo>
                  <a:cubicBezTo>
                    <a:pt x="1" y="1107"/>
                    <a:pt x="319" y="1426"/>
                    <a:pt x="713" y="1426"/>
                  </a:cubicBezTo>
                  <a:cubicBezTo>
                    <a:pt x="1107" y="1426"/>
                    <a:pt x="1426" y="1107"/>
                    <a:pt x="1426" y="714"/>
                  </a:cubicBezTo>
                  <a:cubicBezTo>
                    <a:pt x="1426" y="320"/>
                    <a:pt x="1107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54"/>
            <p:cNvSpPr/>
            <p:nvPr/>
          </p:nvSpPr>
          <p:spPr>
            <a:xfrm>
              <a:off x="8134371" y="351912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7"/>
                  </a:cubicBezTo>
                  <a:cubicBezTo>
                    <a:pt x="401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54"/>
            <p:cNvSpPr/>
            <p:nvPr/>
          </p:nvSpPr>
          <p:spPr>
            <a:xfrm>
              <a:off x="8582510" y="351912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7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54"/>
            <p:cNvSpPr/>
            <p:nvPr/>
          </p:nvSpPr>
          <p:spPr>
            <a:xfrm>
              <a:off x="9030557" y="3519120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7"/>
                  </a:cubicBezTo>
                  <a:cubicBezTo>
                    <a:pt x="402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54"/>
            <p:cNvSpPr/>
            <p:nvPr/>
          </p:nvSpPr>
          <p:spPr>
            <a:xfrm>
              <a:off x="8134371" y="390236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3" y="1352"/>
                    <a:pt x="585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54"/>
            <p:cNvSpPr/>
            <p:nvPr/>
          </p:nvSpPr>
          <p:spPr>
            <a:xfrm>
              <a:off x="8582510" y="390236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0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54"/>
            <p:cNvSpPr/>
            <p:nvPr/>
          </p:nvSpPr>
          <p:spPr>
            <a:xfrm>
              <a:off x="9030557" y="3902367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3" y="1352"/>
                    <a:pt x="586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54"/>
            <p:cNvSpPr/>
            <p:nvPr/>
          </p:nvSpPr>
          <p:spPr>
            <a:xfrm>
              <a:off x="8134371" y="428552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2" y="1353"/>
                    <a:pt x="584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54"/>
            <p:cNvSpPr/>
            <p:nvPr/>
          </p:nvSpPr>
          <p:spPr>
            <a:xfrm>
              <a:off x="8582510" y="428552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0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54"/>
            <p:cNvSpPr/>
            <p:nvPr/>
          </p:nvSpPr>
          <p:spPr>
            <a:xfrm>
              <a:off x="9030557" y="4285523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3" y="1353"/>
                    <a:pt x="585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54"/>
            <p:cNvSpPr/>
            <p:nvPr/>
          </p:nvSpPr>
          <p:spPr>
            <a:xfrm>
              <a:off x="8134371" y="4668770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2" y="1352"/>
                    <a:pt x="585" y="1425"/>
                    <a:pt x="770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54"/>
            <p:cNvSpPr/>
            <p:nvPr/>
          </p:nvSpPr>
          <p:spPr>
            <a:xfrm>
              <a:off x="8582510" y="4668770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54"/>
            <p:cNvSpPr/>
            <p:nvPr/>
          </p:nvSpPr>
          <p:spPr>
            <a:xfrm>
              <a:off x="9030557" y="4668770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2" y="1352"/>
                    <a:pt x="585" y="1425"/>
                    <a:pt x="771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54"/>
            <p:cNvSpPr/>
            <p:nvPr/>
          </p:nvSpPr>
          <p:spPr>
            <a:xfrm>
              <a:off x="8134371" y="50519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1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54"/>
            <p:cNvSpPr/>
            <p:nvPr/>
          </p:nvSpPr>
          <p:spPr>
            <a:xfrm>
              <a:off x="8582510" y="50519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8"/>
                    <a:pt x="1041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54"/>
            <p:cNvSpPr/>
            <p:nvPr/>
          </p:nvSpPr>
          <p:spPr>
            <a:xfrm>
              <a:off x="9030557" y="5051926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2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54"/>
            <p:cNvSpPr/>
            <p:nvPr/>
          </p:nvSpPr>
          <p:spPr>
            <a:xfrm>
              <a:off x="8108961" y="3533146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40"/>
                  </a:cubicBezTo>
                  <a:cubicBezTo>
                    <a:pt x="1" y="705"/>
                    <a:pt x="61" y="1013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54"/>
            <p:cNvSpPr/>
            <p:nvPr/>
          </p:nvSpPr>
          <p:spPr>
            <a:xfrm>
              <a:off x="8557054" y="3533146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0" y="439"/>
                  </a:cubicBezTo>
                  <a:cubicBezTo>
                    <a:pt x="0" y="705"/>
                    <a:pt x="60" y="1012"/>
                    <a:pt x="265" y="1216"/>
                  </a:cubicBezTo>
                  <a:cubicBezTo>
                    <a:pt x="401" y="1352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54"/>
            <p:cNvSpPr/>
            <p:nvPr/>
          </p:nvSpPr>
          <p:spPr>
            <a:xfrm>
              <a:off x="9005147" y="3533146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5"/>
                    <a:pt x="61" y="1013"/>
                    <a:pt x="264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54"/>
            <p:cNvSpPr/>
            <p:nvPr/>
          </p:nvSpPr>
          <p:spPr>
            <a:xfrm>
              <a:off x="8108961" y="3916302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54"/>
            <p:cNvSpPr/>
            <p:nvPr/>
          </p:nvSpPr>
          <p:spPr>
            <a:xfrm>
              <a:off x="8557054" y="3916302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0" y="441"/>
                  </a:cubicBezTo>
                  <a:cubicBezTo>
                    <a:pt x="0" y="707"/>
                    <a:pt x="60" y="1013"/>
                    <a:pt x="265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7" y="1262"/>
                    <a:pt x="1481" y="1002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54"/>
            <p:cNvSpPr/>
            <p:nvPr/>
          </p:nvSpPr>
          <p:spPr>
            <a:xfrm>
              <a:off x="9005147" y="3916302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0" y="174"/>
                    <a:pt x="110" y="441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54"/>
            <p:cNvSpPr/>
            <p:nvPr/>
          </p:nvSpPr>
          <p:spPr>
            <a:xfrm>
              <a:off x="8108961" y="429954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0" y="174"/>
                    <a:pt x="111" y="440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54"/>
            <p:cNvSpPr/>
            <p:nvPr/>
          </p:nvSpPr>
          <p:spPr>
            <a:xfrm>
              <a:off x="8557054" y="429954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0" y="440"/>
                  </a:cubicBezTo>
                  <a:cubicBezTo>
                    <a:pt x="0" y="705"/>
                    <a:pt x="60" y="1013"/>
                    <a:pt x="265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54"/>
            <p:cNvSpPr/>
            <p:nvPr/>
          </p:nvSpPr>
          <p:spPr>
            <a:xfrm>
              <a:off x="9005147" y="4299549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54"/>
            <p:cNvSpPr/>
            <p:nvPr/>
          </p:nvSpPr>
          <p:spPr>
            <a:xfrm>
              <a:off x="8109052" y="4682522"/>
              <a:ext cx="69809" cy="64982"/>
            </a:xfrm>
            <a:custGeom>
              <a:rect b="b" l="l" r="r" t="t"/>
              <a:pathLst>
                <a:path extrusionOk="0" h="1427" w="1533">
                  <a:moveTo>
                    <a:pt x="769" y="1"/>
                  </a:moveTo>
                  <a:cubicBezTo>
                    <a:pt x="731" y="1"/>
                    <a:pt x="692" y="4"/>
                    <a:pt x="654" y="10"/>
                  </a:cubicBezTo>
                  <a:cubicBezTo>
                    <a:pt x="265" y="72"/>
                    <a:pt x="0" y="439"/>
                    <a:pt x="63" y="827"/>
                  </a:cubicBezTo>
                  <a:cubicBezTo>
                    <a:pt x="120" y="1178"/>
                    <a:pt x="423" y="1427"/>
                    <a:pt x="767" y="1427"/>
                  </a:cubicBezTo>
                  <a:cubicBezTo>
                    <a:pt x="805" y="1427"/>
                    <a:pt x="842" y="1424"/>
                    <a:pt x="881" y="1418"/>
                  </a:cubicBezTo>
                  <a:cubicBezTo>
                    <a:pt x="1269" y="1354"/>
                    <a:pt x="1533" y="989"/>
                    <a:pt x="1471" y="601"/>
                  </a:cubicBezTo>
                  <a:cubicBezTo>
                    <a:pt x="1414" y="251"/>
                    <a:pt x="1112" y="1"/>
                    <a:pt x="769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54"/>
            <p:cNvSpPr/>
            <p:nvPr/>
          </p:nvSpPr>
          <p:spPr>
            <a:xfrm>
              <a:off x="8559331" y="4683160"/>
              <a:ext cx="65346" cy="64936"/>
            </a:xfrm>
            <a:custGeom>
              <a:rect b="b" l="l" r="r" t="t"/>
              <a:pathLst>
                <a:path extrusionOk="0" h="1426" w="1435">
                  <a:moveTo>
                    <a:pt x="715" y="1"/>
                  </a:moveTo>
                  <a:cubicBezTo>
                    <a:pt x="713" y="1"/>
                    <a:pt x="712" y="1"/>
                    <a:pt x="710" y="1"/>
                  </a:cubicBezTo>
                  <a:cubicBezTo>
                    <a:pt x="317" y="5"/>
                    <a:pt x="0" y="327"/>
                    <a:pt x="5" y="721"/>
                  </a:cubicBezTo>
                  <a:cubicBezTo>
                    <a:pt x="9" y="1111"/>
                    <a:pt x="327" y="1426"/>
                    <a:pt x="716" y="1426"/>
                  </a:cubicBezTo>
                  <a:cubicBezTo>
                    <a:pt x="719" y="1426"/>
                    <a:pt x="722" y="1426"/>
                    <a:pt x="724" y="1426"/>
                  </a:cubicBezTo>
                  <a:cubicBezTo>
                    <a:pt x="1118" y="1423"/>
                    <a:pt x="1434" y="1100"/>
                    <a:pt x="1430" y="707"/>
                  </a:cubicBezTo>
                  <a:cubicBezTo>
                    <a:pt x="1425" y="315"/>
                    <a:pt x="1107" y="1"/>
                    <a:pt x="715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54"/>
            <p:cNvSpPr/>
            <p:nvPr/>
          </p:nvSpPr>
          <p:spPr>
            <a:xfrm>
              <a:off x="9007697" y="4682704"/>
              <a:ext cx="64982" cy="64936"/>
            </a:xfrm>
            <a:custGeom>
              <a:rect b="b" l="l" r="r" t="t"/>
              <a:pathLst>
                <a:path extrusionOk="0" h="1426" w="1427">
                  <a:moveTo>
                    <a:pt x="713" y="0"/>
                  </a:moveTo>
                  <a:cubicBezTo>
                    <a:pt x="319" y="0"/>
                    <a:pt x="1" y="320"/>
                    <a:pt x="1" y="713"/>
                  </a:cubicBezTo>
                  <a:cubicBezTo>
                    <a:pt x="1" y="1107"/>
                    <a:pt x="319" y="1425"/>
                    <a:pt x="713" y="1425"/>
                  </a:cubicBezTo>
                  <a:cubicBezTo>
                    <a:pt x="1107" y="1425"/>
                    <a:pt x="1426" y="1107"/>
                    <a:pt x="1426" y="713"/>
                  </a:cubicBezTo>
                  <a:cubicBezTo>
                    <a:pt x="1426" y="320"/>
                    <a:pt x="1107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54"/>
            <p:cNvSpPr/>
            <p:nvPr/>
          </p:nvSpPr>
          <p:spPr>
            <a:xfrm>
              <a:off x="8109097" y="5065724"/>
              <a:ext cx="69763" cy="64982"/>
            </a:xfrm>
            <a:custGeom>
              <a:rect b="b" l="l" r="r" t="t"/>
              <a:pathLst>
                <a:path extrusionOk="0" h="1427" w="1532">
                  <a:moveTo>
                    <a:pt x="766" y="0"/>
                  </a:moveTo>
                  <a:cubicBezTo>
                    <a:pt x="729" y="0"/>
                    <a:pt x="691" y="3"/>
                    <a:pt x="653" y="9"/>
                  </a:cubicBezTo>
                  <a:cubicBezTo>
                    <a:pt x="264" y="73"/>
                    <a:pt x="1" y="438"/>
                    <a:pt x="62" y="827"/>
                  </a:cubicBezTo>
                  <a:cubicBezTo>
                    <a:pt x="119" y="1177"/>
                    <a:pt x="421" y="1426"/>
                    <a:pt x="764" y="1426"/>
                  </a:cubicBezTo>
                  <a:cubicBezTo>
                    <a:pt x="802" y="1426"/>
                    <a:pt x="841" y="1423"/>
                    <a:pt x="880" y="1417"/>
                  </a:cubicBezTo>
                  <a:cubicBezTo>
                    <a:pt x="1268" y="1354"/>
                    <a:pt x="1532" y="988"/>
                    <a:pt x="1470" y="600"/>
                  </a:cubicBezTo>
                  <a:cubicBezTo>
                    <a:pt x="1413" y="249"/>
                    <a:pt x="1110" y="0"/>
                    <a:pt x="766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54"/>
            <p:cNvSpPr/>
            <p:nvPr/>
          </p:nvSpPr>
          <p:spPr>
            <a:xfrm>
              <a:off x="8559331" y="5066407"/>
              <a:ext cx="65255" cy="64936"/>
            </a:xfrm>
            <a:custGeom>
              <a:rect b="b" l="l" r="r" t="t"/>
              <a:pathLst>
                <a:path extrusionOk="0" h="1426" w="1433">
                  <a:moveTo>
                    <a:pt x="718" y="0"/>
                  </a:moveTo>
                  <a:cubicBezTo>
                    <a:pt x="715" y="0"/>
                    <a:pt x="712" y="0"/>
                    <a:pt x="710" y="0"/>
                  </a:cubicBezTo>
                  <a:cubicBezTo>
                    <a:pt x="317" y="3"/>
                    <a:pt x="0" y="326"/>
                    <a:pt x="5" y="720"/>
                  </a:cubicBezTo>
                  <a:cubicBezTo>
                    <a:pt x="7" y="1112"/>
                    <a:pt x="327" y="1426"/>
                    <a:pt x="719" y="1426"/>
                  </a:cubicBezTo>
                  <a:cubicBezTo>
                    <a:pt x="721" y="1426"/>
                    <a:pt x="723" y="1426"/>
                    <a:pt x="724" y="1425"/>
                  </a:cubicBezTo>
                  <a:cubicBezTo>
                    <a:pt x="1118" y="1421"/>
                    <a:pt x="1433" y="1099"/>
                    <a:pt x="1430" y="706"/>
                  </a:cubicBezTo>
                  <a:cubicBezTo>
                    <a:pt x="1425" y="315"/>
                    <a:pt x="1107" y="0"/>
                    <a:pt x="718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54"/>
            <p:cNvSpPr/>
            <p:nvPr/>
          </p:nvSpPr>
          <p:spPr>
            <a:xfrm>
              <a:off x="9007697" y="5065906"/>
              <a:ext cx="64982" cy="64982"/>
            </a:xfrm>
            <a:custGeom>
              <a:rect b="b" l="l" r="r" t="t"/>
              <a:pathLst>
                <a:path extrusionOk="0" h="1427" w="1427">
                  <a:moveTo>
                    <a:pt x="713" y="1"/>
                  </a:moveTo>
                  <a:cubicBezTo>
                    <a:pt x="319" y="1"/>
                    <a:pt x="1" y="320"/>
                    <a:pt x="1" y="714"/>
                  </a:cubicBezTo>
                  <a:cubicBezTo>
                    <a:pt x="1" y="1107"/>
                    <a:pt x="319" y="1426"/>
                    <a:pt x="713" y="1426"/>
                  </a:cubicBezTo>
                  <a:cubicBezTo>
                    <a:pt x="1107" y="1426"/>
                    <a:pt x="1426" y="1107"/>
                    <a:pt x="1426" y="714"/>
                  </a:cubicBezTo>
                  <a:cubicBezTo>
                    <a:pt x="1426" y="320"/>
                    <a:pt x="1107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54"/>
            <p:cNvSpPr/>
            <p:nvPr/>
          </p:nvSpPr>
          <p:spPr>
            <a:xfrm>
              <a:off x="5910390" y="1559397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7"/>
                  </a:cubicBezTo>
                  <a:cubicBezTo>
                    <a:pt x="401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54"/>
            <p:cNvSpPr/>
            <p:nvPr/>
          </p:nvSpPr>
          <p:spPr>
            <a:xfrm>
              <a:off x="6358529" y="1559397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7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54"/>
            <p:cNvSpPr/>
            <p:nvPr/>
          </p:nvSpPr>
          <p:spPr>
            <a:xfrm>
              <a:off x="6806576" y="1559397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7"/>
                  </a:cubicBezTo>
                  <a:cubicBezTo>
                    <a:pt x="402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54"/>
            <p:cNvSpPr/>
            <p:nvPr/>
          </p:nvSpPr>
          <p:spPr>
            <a:xfrm>
              <a:off x="7254715" y="1559397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1" y="1013"/>
                    <a:pt x="266" y="1217"/>
                  </a:cubicBezTo>
                  <a:cubicBezTo>
                    <a:pt x="402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54"/>
            <p:cNvSpPr/>
            <p:nvPr/>
          </p:nvSpPr>
          <p:spPr>
            <a:xfrm>
              <a:off x="7705358" y="1559397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14" y="0"/>
                  </a:moveTo>
                  <a:cubicBezTo>
                    <a:pt x="622" y="0"/>
                    <a:pt x="529" y="18"/>
                    <a:pt x="440" y="55"/>
                  </a:cubicBezTo>
                  <a:cubicBezTo>
                    <a:pt x="174" y="165"/>
                    <a:pt x="0" y="424"/>
                    <a:pt x="0" y="713"/>
                  </a:cubicBezTo>
                  <a:cubicBezTo>
                    <a:pt x="0" y="1106"/>
                    <a:pt x="320" y="1426"/>
                    <a:pt x="713" y="1426"/>
                  </a:cubicBezTo>
                  <a:cubicBezTo>
                    <a:pt x="1001" y="1426"/>
                    <a:pt x="1261" y="1252"/>
                    <a:pt x="1371" y="985"/>
                  </a:cubicBezTo>
                  <a:cubicBezTo>
                    <a:pt x="1481" y="719"/>
                    <a:pt x="1421" y="413"/>
                    <a:pt x="1216" y="209"/>
                  </a:cubicBezTo>
                  <a:cubicBezTo>
                    <a:pt x="1081" y="73"/>
                    <a:pt x="899" y="0"/>
                    <a:pt x="714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54"/>
            <p:cNvSpPr/>
            <p:nvPr/>
          </p:nvSpPr>
          <p:spPr>
            <a:xfrm>
              <a:off x="5910390" y="1942644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3" y="1352"/>
                    <a:pt x="585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54"/>
            <p:cNvSpPr/>
            <p:nvPr/>
          </p:nvSpPr>
          <p:spPr>
            <a:xfrm>
              <a:off x="6358529" y="1942644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0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54"/>
            <p:cNvSpPr/>
            <p:nvPr/>
          </p:nvSpPr>
          <p:spPr>
            <a:xfrm>
              <a:off x="6806576" y="1942644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3" y="1352"/>
                    <a:pt x="586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54"/>
            <p:cNvSpPr/>
            <p:nvPr/>
          </p:nvSpPr>
          <p:spPr>
            <a:xfrm>
              <a:off x="7254715" y="1942644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0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54"/>
            <p:cNvSpPr/>
            <p:nvPr/>
          </p:nvSpPr>
          <p:spPr>
            <a:xfrm>
              <a:off x="7702808" y="1942644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0" y="705"/>
                    <a:pt x="62" y="1012"/>
                    <a:pt x="265" y="1216"/>
                  </a:cubicBezTo>
                  <a:cubicBezTo>
                    <a:pt x="402" y="1352"/>
                    <a:pt x="585" y="1425"/>
                    <a:pt x="771" y="1425"/>
                  </a:cubicBezTo>
                  <a:cubicBezTo>
                    <a:pt x="862" y="1425"/>
                    <a:pt x="955" y="1407"/>
                    <a:pt x="1043" y="1371"/>
                  </a:cubicBezTo>
                  <a:cubicBezTo>
                    <a:pt x="1308" y="1260"/>
                    <a:pt x="1481" y="1000"/>
                    <a:pt x="1481" y="713"/>
                  </a:cubicBezTo>
                  <a:cubicBezTo>
                    <a:pt x="1481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54"/>
            <p:cNvSpPr/>
            <p:nvPr/>
          </p:nvSpPr>
          <p:spPr>
            <a:xfrm>
              <a:off x="5910390" y="232580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2" y="1353"/>
                    <a:pt x="584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54"/>
            <p:cNvSpPr/>
            <p:nvPr/>
          </p:nvSpPr>
          <p:spPr>
            <a:xfrm>
              <a:off x="6358529" y="232580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0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54"/>
            <p:cNvSpPr/>
            <p:nvPr/>
          </p:nvSpPr>
          <p:spPr>
            <a:xfrm>
              <a:off x="6806576" y="2325800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3" y="1353"/>
                    <a:pt x="585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54"/>
            <p:cNvSpPr/>
            <p:nvPr/>
          </p:nvSpPr>
          <p:spPr>
            <a:xfrm>
              <a:off x="7254715" y="232580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0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2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54"/>
            <p:cNvSpPr/>
            <p:nvPr/>
          </p:nvSpPr>
          <p:spPr>
            <a:xfrm>
              <a:off x="7702808" y="232580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0" y="707"/>
                    <a:pt x="62" y="1013"/>
                    <a:pt x="265" y="1216"/>
                  </a:cubicBezTo>
                  <a:cubicBezTo>
                    <a:pt x="402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3" y="1371"/>
                  </a:cubicBezTo>
                  <a:cubicBezTo>
                    <a:pt x="1308" y="1261"/>
                    <a:pt x="1481" y="1002"/>
                    <a:pt x="1481" y="713"/>
                  </a:cubicBezTo>
                  <a:cubicBezTo>
                    <a:pt x="1481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54"/>
            <p:cNvSpPr/>
            <p:nvPr/>
          </p:nvSpPr>
          <p:spPr>
            <a:xfrm>
              <a:off x="5910390" y="270904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2" y="1352"/>
                    <a:pt x="585" y="1425"/>
                    <a:pt x="770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54"/>
            <p:cNvSpPr/>
            <p:nvPr/>
          </p:nvSpPr>
          <p:spPr>
            <a:xfrm>
              <a:off x="6358529" y="270904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54"/>
            <p:cNvSpPr/>
            <p:nvPr/>
          </p:nvSpPr>
          <p:spPr>
            <a:xfrm>
              <a:off x="6806576" y="2709047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2" y="1352"/>
                    <a:pt x="585" y="1425"/>
                    <a:pt x="771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54"/>
            <p:cNvSpPr/>
            <p:nvPr/>
          </p:nvSpPr>
          <p:spPr>
            <a:xfrm>
              <a:off x="7254715" y="270904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54"/>
            <p:cNvSpPr/>
            <p:nvPr/>
          </p:nvSpPr>
          <p:spPr>
            <a:xfrm>
              <a:off x="7702808" y="270904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0" y="705"/>
                    <a:pt x="62" y="1012"/>
                    <a:pt x="265" y="1216"/>
                  </a:cubicBezTo>
                  <a:cubicBezTo>
                    <a:pt x="401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1" y="1371"/>
                  </a:cubicBezTo>
                  <a:cubicBezTo>
                    <a:pt x="1308" y="1260"/>
                    <a:pt x="1481" y="1000"/>
                    <a:pt x="1481" y="713"/>
                  </a:cubicBezTo>
                  <a:cubicBezTo>
                    <a:pt x="1481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54"/>
            <p:cNvSpPr/>
            <p:nvPr/>
          </p:nvSpPr>
          <p:spPr>
            <a:xfrm>
              <a:off x="5910390" y="309220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1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54"/>
            <p:cNvSpPr/>
            <p:nvPr/>
          </p:nvSpPr>
          <p:spPr>
            <a:xfrm>
              <a:off x="6358529" y="309220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8"/>
                    <a:pt x="1041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54"/>
            <p:cNvSpPr/>
            <p:nvPr/>
          </p:nvSpPr>
          <p:spPr>
            <a:xfrm>
              <a:off x="6806576" y="3092203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2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54"/>
            <p:cNvSpPr/>
            <p:nvPr/>
          </p:nvSpPr>
          <p:spPr>
            <a:xfrm>
              <a:off x="7254715" y="309220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2" y="1353"/>
                    <a:pt x="583" y="1425"/>
                    <a:pt x="769" y="1425"/>
                  </a:cubicBezTo>
                  <a:cubicBezTo>
                    <a:pt x="861" y="1425"/>
                    <a:pt x="953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54"/>
            <p:cNvSpPr/>
            <p:nvPr/>
          </p:nvSpPr>
          <p:spPr>
            <a:xfrm>
              <a:off x="7702808" y="309220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0" y="707"/>
                    <a:pt x="62" y="1013"/>
                    <a:pt x="265" y="1216"/>
                  </a:cubicBezTo>
                  <a:cubicBezTo>
                    <a:pt x="401" y="1353"/>
                    <a:pt x="583" y="1425"/>
                    <a:pt x="769" y="1425"/>
                  </a:cubicBezTo>
                  <a:cubicBezTo>
                    <a:pt x="861" y="1425"/>
                    <a:pt x="953" y="1408"/>
                    <a:pt x="1041" y="1371"/>
                  </a:cubicBezTo>
                  <a:cubicBezTo>
                    <a:pt x="1308" y="1261"/>
                    <a:pt x="1481" y="1001"/>
                    <a:pt x="1481" y="713"/>
                  </a:cubicBezTo>
                  <a:cubicBezTo>
                    <a:pt x="1481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54"/>
            <p:cNvSpPr/>
            <p:nvPr/>
          </p:nvSpPr>
          <p:spPr>
            <a:xfrm>
              <a:off x="5884980" y="1573423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40"/>
                  </a:cubicBezTo>
                  <a:cubicBezTo>
                    <a:pt x="1" y="705"/>
                    <a:pt x="61" y="1013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54"/>
            <p:cNvSpPr/>
            <p:nvPr/>
          </p:nvSpPr>
          <p:spPr>
            <a:xfrm>
              <a:off x="6333073" y="1573423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0" y="439"/>
                  </a:cubicBezTo>
                  <a:cubicBezTo>
                    <a:pt x="0" y="705"/>
                    <a:pt x="60" y="1012"/>
                    <a:pt x="265" y="1216"/>
                  </a:cubicBezTo>
                  <a:cubicBezTo>
                    <a:pt x="401" y="1352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54"/>
            <p:cNvSpPr/>
            <p:nvPr/>
          </p:nvSpPr>
          <p:spPr>
            <a:xfrm>
              <a:off x="6781166" y="1573423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5"/>
                    <a:pt x="61" y="1013"/>
                    <a:pt x="264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54"/>
            <p:cNvSpPr/>
            <p:nvPr/>
          </p:nvSpPr>
          <p:spPr>
            <a:xfrm>
              <a:off x="7229259" y="1573423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0" y="705"/>
                    <a:pt x="61" y="1012"/>
                    <a:pt x="265" y="1216"/>
                  </a:cubicBezTo>
                  <a:cubicBezTo>
                    <a:pt x="401" y="1352"/>
                    <a:pt x="584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54"/>
            <p:cNvSpPr/>
            <p:nvPr/>
          </p:nvSpPr>
          <p:spPr>
            <a:xfrm>
              <a:off x="7679948" y="157342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12" y="0"/>
                  </a:moveTo>
                  <a:cubicBezTo>
                    <a:pt x="620" y="0"/>
                    <a:pt x="527" y="18"/>
                    <a:pt x="439" y="55"/>
                  </a:cubicBezTo>
                  <a:cubicBezTo>
                    <a:pt x="174" y="165"/>
                    <a:pt x="0" y="424"/>
                    <a:pt x="0" y="713"/>
                  </a:cubicBezTo>
                  <a:cubicBezTo>
                    <a:pt x="0" y="1106"/>
                    <a:pt x="318" y="1425"/>
                    <a:pt x="713" y="1425"/>
                  </a:cubicBezTo>
                  <a:cubicBezTo>
                    <a:pt x="1000" y="1425"/>
                    <a:pt x="1261" y="1252"/>
                    <a:pt x="1371" y="985"/>
                  </a:cubicBezTo>
                  <a:cubicBezTo>
                    <a:pt x="1481" y="719"/>
                    <a:pt x="1420" y="412"/>
                    <a:pt x="1216" y="209"/>
                  </a:cubicBezTo>
                  <a:cubicBezTo>
                    <a:pt x="1080" y="72"/>
                    <a:pt x="898" y="0"/>
                    <a:pt x="712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54"/>
            <p:cNvSpPr/>
            <p:nvPr/>
          </p:nvSpPr>
          <p:spPr>
            <a:xfrm>
              <a:off x="5884980" y="195657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54"/>
            <p:cNvSpPr/>
            <p:nvPr/>
          </p:nvSpPr>
          <p:spPr>
            <a:xfrm>
              <a:off x="6333073" y="195657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0" y="441"/>
                  </a:cubicBezTo>
                  <a:cubicBezTo>
                    <a:pt x="0" y="707"/>
                    <a:pt x="60" y="1013"/>
                    <a:pt x="265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7" y="1262"/>
                    <a:pt x="1481" y="1002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54"/>
            <p:cNvSpPr/>
            <p:nvPr/>
          </p:nvSpPr>
          <p:spPr>
            <a:xfrm>
              <a:off x="6781166" y="1956579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0" y="174"/>
                    <a:pt x="110" y="441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54"/>
            <p:cNvSpPr/>
            <p:nvPr/>
          </p:nvSpPr>
          <p:spPr>
            <a:xfrm>
              <a:off x="7229259" y="195657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0" y="707"/>
                    <a:pt x="61" y="1013"/>
                    <a:pt x="265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2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54"/>
            <p:cNvSpPr/>
            <p:nvPr/>
          </p:nvSpPr>
          <p:spPr>
            <a:xfrm>
              <a:off x="7677398" y="195657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0" y="174"/>
                    <a:pt x="109" y="441"/>
                  </a:cubicBezTo>
                  <a:cubicBezTo>
                    <a:pt x="0" y="707"/>
                    <a:pt x="61" y="1013"/>
                    <a:pt x="264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1" y="1002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54"/>
            <p:cNvSpPr/>
            <p:nvPr/>
          </p:nvSpPr>
          <p:spPr>
            <a:xfrm>
              <a:off x="5884980" y="23398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0" y="174"/>
                    <a:pt x="111" y="440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54"/>
            <p:cNvSpPr/>
            <p:nvPr/>
          </p:nvSpPr>
          <p:spPr>
            <a:xfrm>
              <a:off x="6333073" y="23398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0" y="440"/>
                  </a:cubicBezTo>
                  <a:cubicBezTo>
                    <a:pt x="0" y="705"/>
                    <a:pt x="60" y="1013"/>
                    <a:pt x="265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54"/>
            <p:cNvSpPr/>
            <p:nvPr/>
          </p:nvSpPr>
          <p:spPr>
            <a:xfrm>
              <a:off x="6781166" y="2339826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54"/>
            <p:cNvSpPr/>
            <p:nvPr/>
          </p:nvSpPr>
          <p:spPr>
            <a:xfrm>
              <a:off x="7229259" y="23398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0"/>
                  </a:cubicBezTo>
                  <a:cubicBezTo>
                    <a:pt x="0" y="705"/>
                    <a:pt x="61" y="1013"/>
                    <a:pt x="265" y="1216"/>
                  </a:cubicBezTo>
                  <a:cubicBezTo>
                    <a:pt x="401" y="1353"/>
                    <a:pt x="584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54"/>
            <p:cNvSpPr/>
            <p:nvPr/>
          </p:nvSpPr>
          <p:spPr>
            <a:xfrm>
              <a:off x="7677398" y="23398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0" y="174"/>
                    <a:pt x="109" y="440"/>
                  </a:cubicBezTo>
                  <a:cubicBezTo>
                    <a:pt x="0" y="707"/>
                    <a:pt x="61" y="1013"/>
                    <a:pt x="264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1" y="1371"/>
                  </a:cubicBezTo>
                  <a:cubicBezTo>
                    <a:pt x="1308" y="1260"/>
                    <a:pt x="1481" y="1001"/>
                    <a:pt x="1481" y="713"/>
                  </a:cubicBezTo>
                  <a:cubicBezTo>
                    <a:pt x="1481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54"/>
            <p:cNvSpPr/>
            <p:nvPr/>
          </p:nvSpPr>
          <p:spPr>
            <a:xfrm>
              <a:off x="5885071" y="2722799"/>
              <a:ext cx="69809" cy="64982"/>
            </a:xfrm>
            <a:custGeom>
              <a:rect b="b" l="l" r="r" t="t"/>
              <a:pathLst>
                <a:path extrusionOk="0" h="1427" w="1533">
                  <a:moveTo>
                    <a:pt x="769" y="1"/>
                  </a:moveTo>
                  <a:cubicBezTo>
                    <a:pt x="731" y="1"/>
                    <a:pt x="692" y="4"/>
                    <a:pt x="654" y="10"/>
                  </a:cubicBezTo>
                  <a:cubicBezTo>
                    <a:pt x="265" y="72"/>
                    <a:pt x="0" y="439"/>
                    <a:pt x="63" y="827"/>
                  </a:cubicBezTo>
                  <a:cubicBezTo>
                    <a:pt x="120" y="1178"/>
                    <a:pt x="423" y="1427"/>
                    <a:pt x="767" y="1427"/>
                  </a:cubicBezTo>
                  <a:cubicBezTo>
                    <a:pt x="805" y="1427"/>
                    <a:pt x="842" y="1424"/>
                    <a:pt x="881" y="1418"/>
                  </a:cubicBezTo>
                  <a:cubicBezTo>
                    <a:pt x="1269" y="1354"/>
                    <a:pt x="1533" y="989"/>
                    <a:pt x="1471" y="601"/>
                  </a:cubicBezTo>
                  <a:cubicBezTo>
                    <a:pt x="1414" y="251"/>
                    <a:pt x="1112" y="1"/>
                    <a:pt x="769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54"/>
            <p:cNvSpPr/>
            <p:nvPr/>
          </p:nvSpPr>
          <p:spPr>
            <a:xfrm>
              <a:off x="6335350" y="2723437"/>
              <a:ext cx="65346" cy="64936"/>
            </a:xfrm>
            <a:custGeom>
              <a:rect b="b" l="l" r="r" t="t"/>
              <a:pathLst>
                <a:path extrusionOk="0" h="1426" w="1435">
                  <a:moveTo>
                    <a:pt x="715" y="1"/>
                  </a:moveTo>
                  <a:cubicBezTo>
                    <a:pt x="713" y="1"/>
                    <a:pt x="712" y="1"/>
                    <a:pt x="710" y="1"/>
                  </a:cubicBezTo>
                  <a:cubicBezTo>
                    <a:pt x="317" y="5"/>
                    <a:pt x="0" y="327"/>
                    <a:pt x="5" y="721"/>
                  </a:cubicBezTo>
                  <a:cubicBezTo>
                    <a:pt x="9" y="1111"/>
                    <a:pt x="327" y="1426"/>
                    <a:pt x="716" y="1426"/>
                  </a:cubicBezTo>
                  <a:cubicBezTo>
                    <a:pt x="719" y="1426"/>
                    <a:pt x="722" y="1426"/>
                    <a:pt x="724" y="1426"/>
                  </a:cubicBezTo>
                  <a:cubicBezTo>
                    <a:pt x="1118" y="1423"/>
                    <a:pt x="1434" y="1100"/>
                    <a:pt x="1430" y="707"/>
                  </a:cubicBezTo>
                  <a:cubicBezTo>
                    <a:pt x="1425" y="315"/>
                    <a:pt x="1107" y="1"/>
                    <a:pt x="715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54"/>
            <p:cNvSpPr/>
            <p:nvPr/>
          </p:nvSpPr>
          <p:spPr>
            <a:xfrm>
              <a:off x="6783716" y="2722981"/>
              <a:ext cx="64982" cy="64936"/>
            </a:xfrm>
            <a:custGeom>
              <a:rect b="b" l="l" r="r" t="t"/>
              <a:pathLst>
                <a:path extrusionOk="0" h="1426" w="1427">
                  <a:moveTo>
                    <a:pt x="713" y="0"/>
                  </a:moveTo>
                  <a:cubicBezTo>
                    <a:pt x="319" y="0"/>
                    <a:pt x="1" y="320"/>
                    <a:pt x="1" y="713"/>
                  </a:cubicBezTo>
                  <a:cubicBezTo>
                    <a:pt x="1" y="1107"/>
                    <a:pt x="319" y="1425"/>
                    <a:pt x="713" y="1425"/>
                  </a:cubicBezTo>
                  <a:cubicBezTo>
                    <a:pt x="1107" y="1425"/>
                    <a:pt x="1426" y="1107"/>
                    <a:pt x="1426" y="713"/>
                  </a:cubicBezTo>
                  <a:cubicBezTo>
                    <a:pt x="1426" y="320"/>
                    <a:pt x="1107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54"/>
            <p:cNvSpPr/>
            <p:nvPr/>
          </p:nvSpPr>
          <p:spPr>
            <a:xfrm>
              <a:off x="7231810" y="2722981"/>
              <a:ext cx="64936" cy="64936"/>
            </a:xfrm>
            <a:custGeom>
              <a:rect b="b" l="l" r="r" t="t"/>
              <a:pathLst>
                <a:path extrusionOk="0" h="1426" w="1426">
                  <a:moveTo>
                    <a:pt x="713" y="0"/>
                  </a:moveTo>
                  <a:cubicBezTo>
                    <a:pt x="320" y="0"/>
                    <a:pt x="0" y="320"/>
                    <a:pt x="0" y="713"/>
                  </a:cubicBezTo>
                  <a:cubicBezTo>
                    <a:pt x="0" y="1107"/>
                    <a:pt x="320" y="1425"/>
                    <a:pt x="713" y="1425"/>
                  </a:cubicBezTo>
                  <a:cubicBezTo>
                    <a:pt x="1108" y="1425"/>
                    <a:pt x="1426" y="1107"/>
                    <a:pt x="1426" y="713"/>
                  </a:cubicBezTo>
                  <a:cubicBezTo>
                    <a:pt x="1426" y="320"/>
                    <a:pt x="1108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54"/>
            <p:cNvSpPr/>
            <p:nvPr/>
          </p:nvSpPr>
          <p:spPr>
            <a:xfrm>
              <a:off x="7679948" y="2722981"/>
              <a:ext cx="64936" cy="64936"/>
            </a:xfrm>
            <a:custGeom>
              <a:rect b="b" l="l" r="r" t="t"/>
              <a:pathLst>
                <a:path extrusionOk="0" h="1426" w="1426">
                  <a:moveTo>
                    <a:pt x="713" y="0"/>
                  </a:moveTo>
                  <a:cubicBezTo>
                    <a:pt x="318" y="0"/>
                    <a:pt x="0" y="320"/>
                    <a:pt x="0" y="713"/>
                  </a:cubicBezTo>
                  <a:cubicBezTo>
                    <a:pt x="0" y="1107"/>
                    <a:pt x="318" y="1425"/>
                    <a:pt x="713" y="1425"/>
                  </a:cubicBezTo>
                  <a:cubicBezTo>
                    <a:pt x="1106" y="1425"/>
                    <a:pt x="1425" y="1107"/>
                    <a:pt x="1425" y="713"/>
                  </a:cubicBezTo>
                  <a:cubicBezTo>
                    <a:pt x="1425" y="320"/>
                    <a:pt x="1106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54"/>
            <p:cNvSpPr/>
            <p:nvPr/>
          </p:nvSpPr>
          <p:spPr>
            <a:xfrm>
              <a:off x="5885117" y="3106001"/>
              <a:ext cx="69763" cy="64982"/>
            </a:xfrm>
            <a:custGeom>
              <a:rect b="b" l="l" r="r" t="t"/>
              <a:pathLst>
                <a:path extrusionOk="0" h="1427" w="1532">
                  <a:moveTo>
                    <a:pt x="766" y="0"/>
                  </a:moveTo>
                  <a:cubicBezTo>
                    <a:pt x="729" y="0"/>
                    <a:pt x="691" y="3"/>
                    <a:pt x="653" y="9"/>
                  </a:cubicBezTo>
                  <a:cubicBezTo>
                    <a:pt x="264" y="73"/>
                    <a:pt x="1" y="438"/>
                    <a:pt x="62" y="827"/>
                  </a:cubicBezTo>
                  <a:cubicBezTo>
                    <a:pt x="119" y="1177"/>
                    <a:pt x="421" y="1426"/>
                    <a:pt x="764" y="1426"/>
                  </a:cubicBezTo>
                  <a:cubicBezTo>
                    <a:pt x="802" y="1426"/>
                    <a:pt x="841" y="1423"/>
                    <a:pt x="880" y="1417"/>
                  </a:cubicBezTo>
                  <a:cubicBezTo>
                    <a:pt x="1268" y="1354"/>
                    <a:pt x="1532" y="988"/>
                    <a:pt x="1470" y="600"/>
                  </a:cubicBezTo>
                  <a:cubicBezTo>
                    <a:pt x="1413" y="249"/>
                    <a:pt x="1110" y="0"/>
                    <a:pt x="766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54"/>
            <p:cNvSpPr/>
            <p:nvPr/>
          </p:nvSpPr>
          <p:spPr>
            <a:xfrm>
              <a:off x="6335350" y="3106684"/>
              <a:ext cx="65255" cy="64936"/>
            </a:xfrm>
            <a:custGeom>
              <a:rect b="b" l="l" r="r" t="t"/>
              <a:pathLst>
                <a:path extrusionOk="0" h="1426" w="1433">
                  <a:moveTo>
                    <a:pt x="718" y="0"/>
                  </a:moveTo>
                  <a:cubicBezTo>
                    <a:pt x="715" y="0"/>
                    <a:pt x="712" y="0"/>
                    <a:pt x="710" y="0"/>
                  </a:cubicBezTo>
                  <a:cubicBezTo>
                    <a:pt x="317" y="3"/>
                    <a:pt x="0" y="326"/>
                    <a:pt x="5" y="720"/>
                  </a:cubicBezTo>
                  <a:cubicBezTo>
                    <a:pt x="7" y="1112"/>
                    <a:pt x="327" y="1426"/>
                    <a:pt x="719" y="1426"/>
                  </a:cubicBezTo>
                  <a:cubicBezTo>
                    <a:pt x="721" y="1426"/>
                    <a:pt x="723" y="1426"/>
                    <a:pt x="724" y="1425"/>
                  </a:cubicBezTo>
                  <a:cubicBezTo>
                    <a:pt x="1118" y="1421"/>
                    <a:pt x="1433" y="1099"/>
                    <a:pt x="1430" y="706"/>
                  </a:cubicBezTo>
                  <a:cubicBezTo>
                    <a:pt x="1425" y="315"/>
                    <a:pt x="1107" y="0"/>
                    <a:pt x="718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54"/>
            <p:cNvSpPr/>
            <p:nvPr/>
          </p:nvSpPr>
          <p:spPr>
            <a:xfrm>
              <a:off x="6783716" y="3106183"/>
              <a:ext cx="64982" cy="64982"/>
            </a:xfrm>
            <a:custGeom>
              <a:rect b="b" l="l" r="r" t="t"/>
              <a:pathLst>
                <a:path extrusionOk="0" h="1427" w="1427">
                  <a:moveTo>
                    <a:pt x="713" y="1"/>
                  </a:moveTo>
                  <a:cubicBezTo>
                    <a:pt x="319" y="1"/>
                    <a:pt x="1" y="320"/>
                    <a:pt x="1" y="714"/>
                  </a:cubicBezTo>
                  <a:cubicBezTo>
                    <a:pt x="1" y="1107"/>
                    <a:pt x="319" y="1426"/>
                    <a:pt x="713" y="1426"/>
                  </a:cubicBezTo>
                  <a:cubicBezTo>
                    <a:pt x="1107" y="1426"/>
                    <a:pt x="1426" y="1107"/>
                    <a:pt x="1426" y="714"/>
                  </a:cubicBezTo>
                  <a:cubicBezTo>
                    <a:pt x="1426" y="320"/>
                    <a:pt x="1107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54"/>
            <p:cNvSpPr/>
            <p:nvPr/>
          </p:nvSpPr>
          <p:spPr>
            <a:xfrm>
              <a:off x="7231810" y="3106183"/>
              <a:ext cx="64936" cy="64982"/>
            </a:xfrm>
            <a:custGeom>
              <a:rect b="b" l="l" r="r" t="t"/>
              <a:pathLst>
                <a:path extrusionOk="0" h="1427" w="1426">
                  <a:moveTo>
                    <a:pt x="713" y="1"/>
                  </a:moveTo>
                  <a:cubicBezTo>
                    <a:pt x="320" y="1"/>
                    <a:pt x="0" y="320"/>
                    <a:pt x="0" y="714"/>
                  </a:cubicBezTo>
                  <a:cubicBezTo>
                    <a:pt x="0" y="1107"/>
                    <a:pt x="320" y="1426"/>
                    <a:pt x="713" y="1426"/>
                  </a:cubicBezTo>
                  <a:cubicBezTo>
                    <a:pt x="1108" y="1426"/>
                    <a:pt x="1426" y="1107"/>
                    <a:pt x="1426" y="714"/>
                  </a:cubicBezTo>
                  <a:cubicBezTo>
                    <a:pt x="1426" y="320"/>
                    <a:pt x="1108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54"/>
            <p:cNvSpPr/>
            <p:nvPr/>
          </p:nvSpPr>
          <p:spPr>
            <a:xfrm>
              <a:off x="7679948" y="3106183"/>
              <a:ext cx="64936" cy="64982"/>
            </a:xfrm>
            <a:custGeom>
              <a:rect b="b" l="l" r="r" t="t"/>
              <a:pathLst>
                <a:path extrusionOk="0" h="1427" w="1426">
                  <a:moveTo>
                    <a:pt x="713" y="1"/>
                  </a:moveTo>
                  <a:cubicBezTo>
                    <a:pt x="318" y="1"/>
                    <a:pt x="0" y="320"/>
                    <a:pt x="0" y="714"/>
                  </a:cubicBezTo>
                  <a:cubicBezTo>
                    <a:pt x="0" y="1107"/>
                    <a:pt x="318" y="1426"/>
                    <a:pt x="713" y="1426"/>
                  </a:cubicBezTo>
                  <a:cubicBezTo>
                    <a:pt x="1106" y="1426"/>
                    <a:pt x="1425" y="1107"/>
                    <a:pt x="1425" y="714"/>
                  </a:cubicBezTo>
                  <a:cubicBezTo>
                    <a:pt x="1425" y="320"/>
                    <a:pt x="1106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54"/>
            <p:cNvSpPr/>
            <p:nvPr/>
          </p:nvSpPr>
          <p:spPr>
            <a:xfrm>
              <a:off x="5910390" y="351912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7"/>
                  </a:cubicBezTo>
                  <a:cubicBezTo>
                    <a:pt x="401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54"/>
            <p:cNvSpPr/>
            <p:nvPr/>
          </p:nvSpPr>
          <p:spPr>
            <a:xfrm>
              <a:off x="6358529" y="351912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7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54"/>
            <p:cNvSpPr/>
            <p:nvPr/>
          </p:nvSpPr>
          <p:spPr>
            <a:xfrm>
              <a:off x="6806576" y="3519120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7"/>
                  </a:cubicBezTo>
                  <a:cubicBezTo>
                    <a:pt x="402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54"/>
            <p:cNvSpPr/>
            <p:nvPr/>
          </p:nvSpPr>
          <p:spPr>
            <a:xfrm>
              <a:off x="7254715" y="351912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1" y="1013"/>
                    <a:pt x="266" y="1217"/>
                  </a:cubicBezTo>
                  <a:cubicBezTo>
                    <a:pt x="402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54"/>
            <p:cNvSpPr/>
            <p:nvPr/>
          </p:nvSpPr>
          <p:spPr>
            <a:xfrm>
              <a:off x="7705358" y="351912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14" y="0"/>
                  </a:moveTo>
                  <a:cubicBezTo>
                    <a:pt x="622" y="0"/>
                    <a:pt x="529" y="18"/>
                    <a:pt x="440" y="55"/>
                  </a:cubicBezTo>
                  <a:cubicBezTo>
                    <a:pt x="174" y="165"/>
                    <a:pt x="0" y="424"/>
                    <a:pt x="0" y="713"/>
                  </a:cubicBezTo>
                  <a:cubicBezTo>
                    <a:pt x="0" y="1106"/>
                    <a:pt x="320" y="1426"/>
                    <a:pt x="713" y="1426"/>
                  </a:cubicBezTo>
                  <a:cubicBezTo>
                    <a:pt x="1001" y="1426"/>
                    <a:pt x="1261" y="1252"/>
                    <a:pt x="1371" y="985"/>
                  </a:cubicBezTo>
                  <a:cubicBezTo>
                    <a:pt x="1481" y="719"/>
                    <a:pt x="1421" y="413"/>
                    <a:pt x="1216" y="209"/>
                  </a:cubicBezTo>
                  <a:cubicBezTo>
                    <a:pt x="1081" y="73"/>
                    <a:pt x="899" y="0"/>
                    <a:pt x="714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54"/>
            <p:cNvSpPr/>
            <p:nvPr/>
          </p:nvSpPr>
          <p:spPr>
            <a:xfrm>
              <a:off x="5910390" y="390236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3" y="1352"/>
                    <a:pt x="585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54"/>
            <p:cNvSpPr/>
            <p:nvPr/>
          </p:nvSpPr>
          <p:spPr>
            <a:xfrm>
              <a:off x="6358529" y="390236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0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54"/>
            <p:cNvSpPr/>
            <p:nvPr/>
          </p:nvSpPr>
          <p:spPr>
            <a:xfrm>
              <a:off x="6806576" y="3902367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3" y="1352"/>
                    <a:pt x="586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54"/>
            <p:cNvSpPr/>
            <p:nvPr/>
          </p:nvSpPr>
          <p:spPr>
            <a:xfrm>
              <a:off x="7254715" y="390236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0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54"/>
            <p:cNvSpPr/>
            <p:nvPr/>
          </p:nvSpPr>
          <p:spPr>
            <a:xfrm>
              <a:off x="7702808" y="390236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0" y="705"/>
                    <a:pt x="62" y="1012"/>
                    <a:pt x="265" y="1216"/>
                  </a:cubicBezTo>
                  <a:cubicBezTo>
                    <a:pt x="402" y="1352"/>
                    <a:pt x="585" y="1425"/>
                    <a:pt x="771" y="1425"/>
                  </a:cubicBezTo>
                  <a:cubicBezTo>
                    <a:pt x="862" y="1425"/>
                    <a:pt x="955" y="1407"/>
                    <a:pt x="1043" y="1371"/>
                  </a:cubicBezTo>
                  <a:cubicBezTo>
                    <a:pt x="1308" y="1260"/>
                    <a:pt x="1481" y="1000"/>
                    <a:pt x="1481" y="713"/>
                  </a:cubicBezTo>
                  <a:cubicBezTo>
                    <a:pt x="1481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54"/>
            <p:cNvSpPr/>
            <p:nvPr/>
          </p:nvSpPr>
          <p:spPr>
            <a:xfrm>
              <a:off x="5910390" y="428552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2" y="1353"/>
                    <a:pt x="584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54"/>
            <p:cNvSpPr/>
            <p:nvPr/>
          </p:nvSpPr>
          <p:spPr>
            <a:xfrm>
              <a:off x="6358529" y="428552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0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54"/>
            <p:cNvSpPr/>
            <p:nvPr/>
          </p:nvSpPr>
          <p:spPr>
            <a:xfrm>
              <a:off x="6806576" y="4285523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3" y="1353"/>
                    <a:pt x="585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54"/>
            <p:cNvSpPr/>
            <p:nvPr/>
          </p:nvSpPr>
          <p:spPr>
            <a:xfrm>
              <a:off x="7254715" y="428552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0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2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54"/>
            <p:cNvSpPr/>
            <p:nvPr/>
          </p:nvSpPr>
          <p:spPr>
            <a:xfrm>
              <a:off x="7702808" y="428552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0" y="707"/>
                    <a:pt x="62" y="1013"/>
                    <a:pt x="265" y="1216"/>
                  </a:cubicBezTo>
                  <a:cubicBezTo>
                    <a:pt x="402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3" y="1371"/>
                  </a:cubicBezTo>
                  <a:cubicBezTo>
                    <a:pt x="1308" y="1261"/>
                    <a:pt x="1481" y="1002"/>
                    <a:pt x="1481" y="713"/>
                  </a:cubicBezTo>
                  <a:cubicBezTo>
                    <a:pt x="1481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54"/>
            <p:cNvSpPr/>
            <p:nvPr/>
          </p:nvSpPr>
          <p:spPr>
            <a:xfrm>
              <a:off x="5910390" y="4668770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2" y="1352"/>
                    <a:pt x="585" y="1425"/>
                    <a:pt x="770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54"/>
            <p:cNvSpPr/>
            <p:nvPr/>
          </p:nvSpPr>
          <p:spPr>
            <a:xfrm>
              <a:off x="6358529" y="4668770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54"/>
            <p:cNvSpPr/>
            <p:nvPr/>
          </p:nvSpPr>
          <p:spPr>
            <a:xfrm>
              <a:off x="6806576" y="4668770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2" y="1352"/>
                    <a:pt x="585" y="1425"/>
                    <a:pt x="771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54"/>
            <p:cNvSpPr/>
            <p:nvPr/>
          </p:nvSpPr>
          <p:spPr>
            <a:xfrm>
              <a:off x="7254715" y="4668770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54"/>
            <p:cNvSpPr/>
            <p:nvPr/>
          </p:nvSpPr>
          <p:spPr>
            <a:xfrm>
              <a:off x="7702808" y="4668770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0" y="705"/>
                    <a:pt x="62" y="1012"/>
                    <a:pt x="265" y="1216"/>
                  </a:cubicBezTo>
                  <a:cubicBezTo>
                    <a:pt x="401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1" y="1371"/>
                  </a:cubicBezTo>
                  <a:cubicBezTo>
                    <a:pt x="1308" y="1260"/>
                    <a:pt x="1481" y="1000"/>
                    <a:pt x="1481" y="713"/>
                  </a:cubicBezTo>
                  <a:cubicBezTo>
                    <a:pt x="1481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54"/>
            <p:cNvSpPr/>
            <p:nvPr/>
          </p:nvSpPr>
          <p:spPr>
            <a:xfrm>
              <a:off x="5910390" y="50519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1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54"/>
            <p:cNvSpPr/>
            <p:nvPr/>
          </p:nvSpPr>
          <p:spPr>
            <a:xfrm>
              <a:off x="6358529" y="50519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8"/>
                    <a:pt x="1041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54"/>
            <p:cNvSpPr/>
            <p:nvPr/>
          </p:nvSpPr>
          <p:spPr>
            <a:xfrm>
              <a:off x="6806576" y="5051926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2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54"/>
            <p:cNvSpPr/>
            <p:nvPr/>
          </p:nvSpPr>
          <p:spPr>
            <a:xfrm>
              <a:off x="7254715" y="50519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2" y="1353"/>
                    <a:pt x="583" y="1425"/>
                    <a:pt x="769" y="1425"/>
                  </a:cubicBezTo>
                  <a:cubicBezTo>
                    <a:pt x="861" y="1425"/>
                    <a:pt x="953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54"/>
            <p:cNvSpPr/>
            <p:nvPr/>
          </p:nvSpPr>
          <p:spPr>
            <a:xfrm>
              <a:off x="7702808" y="50519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0" y="707"/>
                    <a:pt x="62" y="1013"/>
                    <a:pt x="265" y="1216"/>
                  </a:cubicBezTo>
                  <a:cubicBezTo>
                    <a:pt x="401" y="1353"/>
                    <a:pt x="583" y="1425"/>
                    <a:pt x="769" y="1425"/>
                  </a:cubicBezTo>
                  <a:cubicBezTo>
                    <a:pt x="861" y="1425"/>
                    <a:pt x="953" y="1408"/>
                    <a:pt x="1041" y="1371"/>
                  </a:cubicBezTo>
                  <a:cubicBezTo>
                    <a:pt x="1308" y="1261"/>
                    <a:pt x="1481" y="1001"/>
                    <a:pt x="1481" y="713"/>
                  </a:cubicBezTo>
                  <a:cubicBezTo>
                    <a:pt x="1481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54"/>
            <p:cNvSpPr/>
            <p:nvPr/>
          </p:nvSpPr>
          <p:spPr>
            <a:xfrm>
              <a:off x="5884980" y="3533146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40"/>
                  </a:cubicBezTo>
                  <a:cubicBezTo>
                    <a:pt x="1" y="705"/>
                    <a:pt x="61" y="1013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54"/>
            <p:cNvSpPr/>
            <p:nvPr/>
          </p:nvSpPr>
          <p:spPr>
            <a:xfrm>
              <a:off x="6333073" y="3533146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0" y="439"/>
                  </a:cubicBezTo>
                  <a:cubicBezTo>
                    <a:pt x="0" y="705"/>
                    <a:pt x="60" y="1012"/>
                    <a:pt x="265" y="1216"/>
                  </a:cubicBezTo>
                  <a:cubicBezTo>
                    <a:pt x="401" y="1352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54"/>
            <p:cNvSpPr/>
            <p:nvPr/>
          </p:nvSpPr>
          <p:spPr>
            <a:xfrm>
              <a:off x="6781166" y="3533146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5"/>
                    <a:pt x="61" y="1013"/>
                    <a:pt x="264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54"/>
            <p:cNvSpPr/>
            <p:nvPr/>
          </p:nvSpPr>
          <p:spPr>
            <a:xfrm>
              <a:off x="7229259" y="3533146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0" y="705"/>
                    <a:pt x="61" y="1012"/>
                    <a:pt x="265" y="1216"/>
                  </a:cubicBezTo>
                  <a:cubicBezTo>
                    <a:pt x="401" y="1352"/>
                    <a:pt x="584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54"/>
            <p:cNvSpPr/>
            <p:nvPr/>
          </p:nvSpPr>
          <p:spPr>
            <a:xfrm>
              <a:off x="7679948" y="353314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12" y="0"/>
                  </a:moveTo>
                  <a:cubicBezTo>
                    <a:pt x="620" y="0"/>
                    <a:pt x="527" y="18"/>
                    <a:pt x="439" y="55"/>
                  </a:cubicBezTo>
                  <a:cubicBezTo>
                    <a:pt x="174" y="165"/>
                    <a:pt x="0" y="424"/>
                    <a:pt x="0" y="713"/>
                  </a:cubicBezTo>
                  <a:cubicBezTo>
                    <a:pt x="0" y="1106"/>
                    <a:pt x="318" y="1425"/>
                    <a:pt x="713" y="1425"/>
                  </a:cubicBezTo>
                  <a:cubicBezTo>
                    <a:pt x="1000" y="1425"/>
                    <a:pt x="1261" y="1252"/>
                    <a:pt x="1371" y="985"/>
                  </a:cubicBezTo>
                  <a:cubicBezTo>
                    <a:pt x="1481" y="719"/>
                    <a:pt x="1420" y="412"/>
                    <a:pt x="1216" y="209"/>
                  </a:cubicBezTo>
                  <a:cubicBezTo>
                    <a:pt x="1080" y="72"/>
                    <a:pt x="898" y="0"/>
                    <a:pt x="712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54"/>
            <p:cNvSpPr/>
            <p:nvPr/>
          </p:nvSpPr>
          <p:spPr>
            <a:xfrm>
              <a:off x="5884980" y="3916302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54"/>
            <p:cNvSpPr/>
            <p:nvPr/>
          </p:nvSpPr>
          <p:spPr>
            <a:xfrm>
              <a:off x="6333073" y="3916302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0" y="441"/>
                  </a:cubicBezTo>
                  <a:cubicBezTo>
                    <a:pt x="0" y="707"/>
                    <a:pt x="60" y="1013"/>
                    <a:pt x="265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7" y="1262"/>
                    <a:pt x="1481" y="1002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54"/>
            <p:cNvSpPr/>
            <p:nvPr/>
          </p:nvSpPr>
          <p:spPr>
            <a:xfrm>
              <a:off x="6781166" y="3916302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0" y="174"/>
                    <a:pt x="110" y="441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54"/>
            <p:cNvSpPr/>
            <p:nvPr/>
          </p:nvSpPr>
          <p:spPr>
            <a:xfrm>
              <a:off x="7229259" y="3916302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0" y="707"/>
                    <a:pt x="61" y="1013"/>
                    <a:pt x="265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2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54"/>
            <p:cNvSpPr/>
            <p:nvPr/>
          </p:nvSpPr>
          <p:spPr>
            <a:xfrm>
              <a:off x="7677398" y="3916302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0" y="174"/>
                    <a:pt x="109" y="441"/>
                  </a:cubicBezTo>
                  <a:cubicBezTo>
                    <a:pt x="0" y="707"/>
                    <a:pt x="61" y="1013"/>
                    <a:pt x="264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1" y="1002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54"/>
            <p:cNvSpPr/>
            <p:nvPr/>
          </p:nvSpPr>
          <p:spPr>
            <a:xfrm>
              <a:off x="5884980" y="429954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0" y="174"/>
                    <a:pt x="111" y="440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54"/>
            <p:cNvSpPr/>
            <p:nvPr/>
          </p:nvSpPr>
          <p:spPr>
            <a:xfrm>
              <a:off x="6333073" y="429954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0" y="440"/>
                  </a:cubicBezTo>
                  <a:cubicBezTo>
                    <a:pt x="0" y="705"/>
                    <a:pt x="60" y="1013"/>
                    <a:pt x="265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54"/>
            <p:cNvSpPr/>
            <p:nvPr/>
          </p:nvSpPr>
          <p:spPr>
            <a:xfrm>
              <a:off x="6781166" y="4299549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54"/>
            <p:cNvSpPr/>
            <p:nvPr/>
          </p:nvSpPr>
          <p:spPr>
            <a:xfrm>
              <a:off x="7229259" y="429954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0"/>
                  </a:cubicBezTo>
                  <a:cubicBezTo>
                    <a:pt x="0" y="705"/>
                    <a:pt x="61" y="1013"/>
                    <a:pt x="265" y="1216"/>
                  </a:cubicBezTo>
                  <a:cubicBezTo>
                    <a:pt x="401" y="1353"/>
                    <a:pt x="584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54"/>
            <p:cNvSpPr/>
            <p:nvPr/>
          </p:nvSpPr>
          <p:spPr>
            <a:xfrm>
              <a:off x="7677398" y="429954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0" y="174"/>
                    <a:pt x="109" y="440"/>
                  </a:cubicBezTo>
                  <a:cubicBezTo>
                    <a:pt x="0" y="707"/>
                    <a:pt x="61" y="1013"/>
                    <a:pt x="264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1" y="1371"/>
                  </a:cubicBezTo>
                  <a:cubicBezTo>
                    <a:pt x="1308" y="1260"/>
                    <a:pt x="1481" y="1001"/>
                    <a:pt x="1481" y="713"/>
                  </a:cubicBezTo>
                  <a:cubicBezTo>
                    <a:pt x="1481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54"/>
            <p:cNvSpPr/>
            <p:nvPr/>
          </p:nvSpPr>
          <p:spPr>
            <a:xfrm>
              <a:off x="5885071" y="4682522"/>
              <a:ext cx="69809" cy="64982"/>
            </a:xfrm>
            <a:custGeom>
              <a:rect b="b" l="l" r="r" t="t"/>
              <a:pathLst>
                <a:path extrusionOk="0" h="1427" w="1533">
                  <a:moveTo>
                    <a:pt x="769" y="1"/>
                  </a:moveTo>
                  <a:cubicBezTo>
                    <a:pt x="731" y="1"/>
                    <a:pt x="692" y="4"/>
                    <a:pt x="654" y="10"/>
                  </a:cubicBezTo>
                  <a:cubicBezTo>
                    <a:pt x="265" y="72"/>
                    <a:pt x="0" y="439"/>
                    <a:pt x="63" y="827"/>
                  </a:cubicBezTo>
                  <a:cubicBezTo>
                    <a:pt x="120" y="1178"/>
                    <a:pt x="423" y="1427"/>
                    <a:pt x="767" y="1427"/>
                  </a:cubicBezTo>
                  <a:cubicBezTo>
                    <a:pt x="805" y="1427"/>
                    <a:pt x="842" y="1424"/>
                    <a:pt x="881" y="1418"/>
                  </a:cubicBezTo>
                  <a:cubicBezTo>
                    <a:pt x="1269" y="1354"/>
                    <a:pt x="1533" y="989"/>
                    <a:pt x="1471" y="601"/>
                  </a:cubicBezTo>
                  <a:cubicBezTo>
                    <a:pt x="1414" y="251"/>
                    <a:pt x="1112" y="1"/>
                    <a:pt x="769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54"/>
            <p:cNvSpPr/>
            <p:nvPr/>
          </p:nvSpPr>
          <p:spPr>
            <a:xfrm>
              <a:off x="6335350" y="4683160"/>
              <a:ext cx="65346" cy="64936"/>
            </a:xfrm>
            <a:custGeom>
              <a:rect b="b" l="l" r="r" t="t"/>
              <a:pathLst>
                <a:path extrusionOk="0" h="1426" w="1435">
                  <a:moveTo>
                    <a:pt x="715" y="1"/>
                  </a:moveTo>
                  <a:cubicBezTo>
                    <a:pt x="713" y="1"/>
                    <a:pt x="712" y="1"/>
                    <a:pt x="710" y="1"/>
                  </a:cubicBezTo>
                  <a:cubicBezTo>
                    <a:pt x="317" y="5"/>
                    <a:pt x="0" y="327"/>
                    <a:pt x="5" y="721"/>
                  </a:cubicBezTo>
                  <a:cubicBezTo>
                    <a:pt x="9" y="1111"/>
                    <a:pt x="327" y="1426"/>
                    <a:pt x="716" y="1426"/>
                  </a:cubicBezTo>
                  <a:cubicBezTo>
                    <a:pt x="719" y="1426"/>
                    <a:pt x="722" y="1426"/>
                    <a:pt x="724" y="1426"/>
                  </a:cubicBezTo>
                  <a:cubicBezTo>
                    <a:pt x="1118" y="1423"/>
                    <a:pt x="1434" y="1100"/>
                    <a:pt x="1430" y="707"/>
                  </a:cubicBezTo>
                  <a:cubicBezTo>
                    <a:pt x="1425" y="315"/>
                    <a:pt x="1107" y="1"/>
                    <a:pt x="715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54"/>
            <p:cNvSpPr/>
            <p:nvPr/>
          </p:nvSpPr>
          <p:spPr>
            <a:xfrm>
              <a:off x="6783716" y="4682704"/>
              <a:ext cx="64982" cy="64936"/>
            </a:xfrm>
            <a:custGeom>
              <a:rect b="b" l="l" r="r" t="t"/>
              <a:pathLst>
                <a:path extrusionOk="0" h="1426" w="1427">
                  <a:moveTo>
                    <a:pt x="713" y="0"/>
                  </a:moveTo>
                  <a:cubicBezTo>
                    <a:pt x="319" y="0"/>
                    <a:pt x="1" y="320"/>
                    <a:pt x="1" y="713"/>
                  </a:cubicBezTo>
                  <a:cubicBezTo>
                    <a:pt x="1" y="1107"/>
                    <a:pt x="319" y="1425"/>
                    <a:pt x="713" y="1425"/>
                  </a:cubicBezTo>
                  <a:cubicBezTo>
                    <a:pt x="1107" y="1425"/>
                    <a:pt x="1426" y="1107"/>
                    <a:pt x="1426" y="713"/>
                  </a:cubicBezTo>
                  <a:cubicBezTo>
                    <a:pt x="1426" y="320"/>
                    <a:pt x="1107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54"/>
            <p:cNvSpPr/>
            <p:nvPr/>
          </p:nvSpPr>
          <p:spPr>
            <a:xfrm>
              <a:off x="7231810" y="4682704"/>
              <a:ext cx="64936" cy="64936"/>
            </a:xfrm>
            <a:custGeom>
              <a:rect b="b" l="l" r="r" t="t"/>
              <a:pathLst>
                <a:path extrusionOk="0" h="1426" w="1426">
                  <a:moveTo>
                    <a:pt x="713" y="0"/>
                  </a:moveTo>
                  <a:cubicBezTo>
                    <a:pt x="320" y="0"/>
                    <a:pt x="0" y="320"/>
                    <a:pt x="0" y="713"/>
                  </a:cubicBezTo>
                  <a:cubicBezTo>
                    <a:pt x="0" y="1107"/>
                    <a:pt x="320" y="1425"/>
                    <a:pt x="713" y="1425"/>
                  </a:cubicBezTo>
                  <a:cubicBezTo>
                    <a:pt x="1108" y="1425"/>
                    <a:pt x="1426" y="1107"/>
                    <a:pt x="1426" y="713"/>
                  </a:cubicBezTo>
                  <a:cubicBezTo>
                    <a:pt x="1426" y="320"/>
                    <a:pt x="1108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54"/>
            <p:cNvSpPr/>
            <p:nvPr/>
          </p:nvSpPr>
          <p:spPr>
            <a:xfrm>
              <a:off x="7679948" y="4682704"/>
              <a:ext cx="64936" cy="64936"/>
            </a:xfrm>
            <a:custGeom>
              <a:rect b="b" l="l" r="r" t="t"/>
              <a:pathLst>
                <a:path extrusionOk="0" h="1426" w="1426">
                  <a:moveTo>
                    <a:pt x="713" y="0"/>
                  </a:moveTo>
                  <a:cubicBezTo>
                    <a:pt x="318" y="0"/>
                    <a:pt x="0" y="320"/>
                    <a:pt x="0" y="713"/>
                  </a:cubicBezTo>
                  <a:cubicBezTo>
                    <a:pt x="0" y="1107"/>
                    <a:pt x="318" y="1425"/>
                    <a:pt x="713" y="1425"/>
                  </a:cubicBezTo>
                  <a:cubicBezTo>
                    <a:pt x="1106" y="1425"/>
                    <a:pt x="1425" y="1107"/>
                    <a:pt x="1425" y="713"/>
                  </a:cubicBezTo>
                  <a:cubicBezTo>
                    <a:pt x="1425" y="320"/>
                    <a:pt x="1106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54"/>
            <p:cNvSpPr/>
            <p:nvPr/>
          </p:nvSpPr>
          <p:spPr>
            <a:xfrm>
              <a:off x="5885117" y="5065724"/>
              <a:ext cx="69763" cy="64982"/>
            </a:xfrm>
            <a:custGeom>
              <a:rect b="b" l="l" r="r" t="t"/>
              <a:pathLst>
                <a:path extrusionOk="0" h="1427" w="1532">
                  <a:moveTo>
                    <a:pt x="766" y="0"/>
                  </a:moveTo>
                  <a:cubicBezTo>
                    <a:pt x="729" y="0"/>
                    <a:pt x="691" y="3"/>
                    <a:pt x="653" y="9"/>
                  </a:cubicBezTo>
                  <a:cubicBezTo>
                    <a:pt x="264" y="73"/>
                    <a:pt x="1" y="438"/>
                    <a:pt x="62" y="827"/>
                  </a:cubicBezTo>
                  <a:cubicBezTo>
                    <a:pt x="119" y="1177"/>
                    <a:pt x="421" y="1426"/>
                    <a:pt x="764" y="1426"/>
                  </a:cubicBezTo>
                  <a:cubicBezTo>
                    <a:pt x="802" y="1426"/>
                    <a:pt x="841" y="1423"/>
                    <a:pt x="880" y="1417"/>
                  </a:cubicBezTo>
                  <a:cubicBezTo>
                    <a:pt x="1268" y="1354"/>
                    <a:pt x="1532" y="988"/>
                    <a:pt x="1470" y="600"/>
                  </a:cubicBezTo>
                  <a:cubicBezTo>
                    <a:pt x="1413" y="249"/>
                    <a:pt x="1110" y="0"/>
                    <a:pt x="766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54"/>
            <p:cNvSpPr/>
            <p:nvPr/>
          </p:nvSpPr>
          <p:spPr>
            <a:xfrm>
              <a:off x="6335350" y="5066407"/>
              <a:ext cx="65255" cy="64936"/>
            </a:xfrm>
            <a:custGeom>
              <a:rect b="b" l="l" r="r" t="t"/>
              <a:pathLst>
                <a:path extrusionOk="0" h="1426" w="1433">
                  <a:moveTo>
                    <a:pt x="718" y="0"/>
                  </a:moveTo>
                  <a:cubicBezTo>
                    <a:pt x="715" y="0"/>
                    <a:pt x="712" y="0"/>
                    <a:pt x="710" y="0"/>
                  </a:cubicBezTo>
                  <a:cubicBezTo>
                    <a:pt x="317" y="3"/>
                    <a:pt x="0" y="326"/>
                    <a:pt x="5" y="720"/>
                  </a:cubicBezTo>
                  <a:cubicBezTo>
                    <a:pt x="7" y="1112"/>
                    <a:pt x="327" y="1426"/>
                    <a:pt x="719" y="1426"/>
                  </a:cubicBezTo>
                  <a:cubicBezTo>
                    <a:pt x="721" y="1426"/>
                    <a:pt x="723" y="1426"/>
                    <a:pt x="724" y="1425"/>
                  </a:cubicBezTo>
                  <a:cubicBezTo>
                    <a:pt x="1118" y="1421"/>
                    <a:pt x="1433" y="1099"/>
                    <a:pt x="1430" y="706"/>
                  </a:cubicBezTo>
                  <a:cubicBezTo>
                    <a:pt x="1425" y="315"/>
                    <a:pt x="1107" y="0"/>
                    <a:pt x="718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54"/>
            <p:cNvSpPr/>
            <p:nvPr/>
          </p:nvSpPr>
          <p:spPr>
            <a:xfrm>
              <a:off x="6783716" y="5065906"/>
              <a:ext cx="64982" cy="64982"/>
            </a:xfrm>
            <a:custGeom>
              <a:rect b="b" l="l" r="r" t="t"/>
              <a:pathLst>
                <a:path extrusionOk="0" h="1427" w="1427">
                  <a:moveTo>
                    <a:pt x="713" y="1"/>
                  </a:moveTo>
                  <a:cubicBezTo>
                    <a:pt x="319" y="1"/>
                    <a:pt x="1" y="320"/>
                    <a:pt x="1" y="714"/>
                  </a:cubicBezTo>
                  <a:cubicBezTo>
                    <a:pt x="1" y="1107"/>
                    <a:pt x="319" y="1426"/>
                    <a:pt x="713" y="1426"/>
                  </a:cubicBezTo>
                  <a:cubicBezTo>
                    <a:pt x="1107" y="1426"/>
                    <a:pt x="1426" y="1107"/>
                    <a:pt x="1426" y="714"/>
                  </a:cubicBezTo>
                  <a:cubicBezTo>
                    <a:pt x="1426" y="320"/>
                    <a:pt x="1107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54"/>
            <p:cNvSpPr/>
            <p:nvPr/>
          </p:nvSpPr>
          <p:spPr>
            <a:xfrm>
              <a:off x="7231810" y="5065906"/>
              <a:ext cx="64936" cy="64982"/>
            </a:xfrm>
            <a:custGeom>
              <a:rect b="b" l="l" r="r" t="t"/>
              <a:pathLst>
                <a:path extrusionOk="0" h="1427" w="1426">
                  <a:moveTo>
                    <a:pt x="713" y="1"/>
                  </a:moveTo>
                  <a:cubicBezTo>
                    <a:pt x="320" y="1"/>
                    <a:pt x="0" y="320"/>
                    <a:pt x="0" y="714"/>
                  </a:cubicBezTo>
                  <a:cubicBezTo>
                    <a:pt x="0" y="1107"/>
                    <a:pt x="320" y="1426"/>
                    <a:pt x="713" y="1426"/>
                  </a:cubicBezTo>
                  <a:cubicBezTo>
                    <a:pt x="1108" y="1426"/>
                    <a:pt x="1426" y="1107"/>
                    <a:pt x="1426" y="714"/>
                  </a:cubicBezTo>
                  <a:cubicBezTo>
                    <a:pt x="1426" y="320"/>
                    <a:pt x="1108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54"/>
            <p:cNvSpPr/>
            <p:nvPr/>
          </p:nvSpPr>
          <p:spPr>
            <a:xfrm>
              <a:off x="7679948" y="5065906"/>
              <a:ext cx="64936" cy="64982"/>
            </a:xfrm>
            <a:custGeom>
              <a:rect b="b" l="l" r="r" t="t"/>
              <a:pathLst>
                <a:path extrusionOk="0" h="1427" w="1426">
                  <a:moveTo>
                    <a:pt x="713" y="1"/>
                  </a:moveTo>
                  <a:cubicBezTo>
                    <a:pt x="318" y="1"/>
                    <a:pt x="0" y="320"/>
                    <a:pt x="0" y="714"/>
                  </a:cubicBezTo>
                  <a:cubicBezTo>
                    <a:pt x="0" y="1107"/>
                    <a:pt x="318" y="1426"/>
                    <a:pt x="713" y="1426"/>
                  </a:cubicBezTo>
                  <a:cubicBezTo>
                    <a:pt x="1106" y="1426"/>
                    <a:pt x="1425" y="1107"/>
                    <a:pt x="1425" y="714"/>
                  </a:cubicBezTo>
                  <a:cubicBezTo>
                    <a:pt x="1425" y="320"/>
                    <a:pt x="1106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4" name="Google Shape;1344;p54"/>
          <p:cNvSpPr/>
          <p:nvPr/>
        </p:nvSpPr>
        <p:spPr>
          <a:xfrm>
            <a:off x="377051" y="1333375"/>
            <a:ext cx="4467467" cy="3810200"/>
          </a:xfrm>
          <a:custGeom>
            <a:rect b="b" l="l" r="r" t="t"/>
            <a:pathLst>
              <a:path extrusionOk="0" h="59160" w="59160">
                <a:moveTo>
                  <a:pt x="0" y="1"/>
                </a:moveTo>
                <a:lnTo>
                  <a:pt x="0" y="59160"/>
                </a:lnTo>
                <a:lnTo>
                  <a:pt x="59159" y="59160"/>
                </a:lnTo>
                <a:cubicBezTo>
                  <a:pt x="59159" y="26486"/>
                  <a:pt x="32674" y="1"/>
                  <a:pt x="0" y="1"/>
                </a:cubicBezTo>
                <a:close/>
              </a:path>
            </a:pathLst>
          </a:custGeom>
          <a:solidFill>
            <a:srgbClr val="E9B7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5" name="Google Shape;1345;p54"/>
          <p:cNvSpPr/>
          <p:nvPr/>
        </p:nvSpPr>
        <p:spPr>
          <a:xfrm>
            <a:off x="377059" y="2166200"/>
            <a:ext cx="8389881" cy="2388500"/>
          </a:xfrm>
          <a:custGeom>
            <a:rect b="b" l="l" r="r" t="t"/>
            <a:pathLst>
              <a:path extrusionOk="0" h="30238" w="67197">
                <a:moveTo>
                  <a:pt x="0" y="0"/>
                </a:moveTo>
                <a:lnTo>
                  <a:pt x="0" y="30237"/>
                </a:lnTo>
                <a:lnTo>
                  <a:pt x="67196" y="30237"/>
                </a:lnTo>
                <a:lnTo>
                  <a:pt x="67196" y="0"/>
                </a:lnTo>
                <a:close/>
              </a:path>
            </a:pathLst>
          </a:custGeom>
          <a:solidFill>
            <a:srgbClr val="5EA5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46" name="Google Shape;1346;p54"/>
          <p:cNvGrpSpPr/>
          <p:nvPr/>
        </p:nvGrpSpPr>
        <p:grpSpPr>
          <a:xfrm>
            <a:off x="-423193" y="1333363"/>
            <a:ext cx="667111" cy="4267118"/>
            <a:chOff x="-73868" y="1333375"/>
            <a:chExt cx="667111" cy="4267118"/>
          </a:xfrm>
        </p:grpSpPr>
        <p:sp>
          <p:nvSpPr>
            <p:cNvPr id="1347" name="Google Shape;1347;p54"/>
            <p:cNvSpPr/>
            <p:nvPr/>
          </p:nvSpPr>
          <p:spPr>
            <a:xfrm>
              <a:off x="-73655" y="1333375"/>
              <a:ext cx="666898" cy="666898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54"/>
            <p:cNvSpPr/>
            <p:nvPr/>
          </p:nvSpPr>
          <p:spPr>
            <a:xfrm>
              <a:off x="-73868" y="1633180"/>
              <a:ext cx="667040" cy="666969"/>
            </a:xfrm>
            <a:custGeom>
              <a:rect b="b" l="l" r="r" t="t"/>
              <a:pathLst>
                <a:path extrusionOk="0" h="9386" w="9387">
                  <a:moveTo>
                    <a:pt x="8497" y="1"/>
                  </a:moveTo>
                  <a:lnTo>
                    <a:pt x="1" y="8498"/>
                  </a:lnTo>
                  <a:lnTo>
                    <a:pt x="890" y="9385"/>
                  </a:lnTo>
                  <a:lnTo>
                    <a:pt x="9387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54"/>
            <p:cNvSpPr/>
            <p:nvPr/>
          </p:nvSpPr>
          <p:spPr>
            <a:xfrm>
              <a:off x="-73655" y="1933412"/>
              <a:ext cx="666898" cy="666898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54"/>
            <p:cNvSpPr/>
            <p:nvPr/>
          </p:nvSpPr>
          <p:spPr>
            <a:xfrm>
              <a:off x="-73868" y="2233217"/>
              <a:ext cx="667040" cy="666969"/>
            </a:xfrm>
            <a:custGeom>
              <a:rect b="b" l="l" r="r" t="t"/>
              <a:pathLst>
                <a:path extrusionOk="0" h="9386" w="9387">
                  <a:moveTo>
                    <a:pt x="8497" y="1"/>
                  </a:moveTo>
                  <a:lnTo>
                    <a:pt x="1" y="8497"/>
                  </a:lnTo>
                  <a:lnTo>
                    <a:pt x="890" y="9385"/>
                  </a:lnTo>
                  <a:lnTo>
                    <a:pt x="9387" y="888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54"/>
            <p:cNvSpPr/>
            <p:nvPr/>
          </p:nvSpPr>
          <p:spPr>
            <a:xfrm>
              <a:off x="-73655" y="2533377"/>
              <a:ext cx="666898" cy="666969"/>
            </a:xfrm>
            <a:custGeom>
              <a:rect b="b" l="l" r="r" t="t"/>
              <a:pathLst>
                <a:path extrusionOk="0" h="9386" w="9385">
                  <a:moveTo>
                    <a:pt x="8497" y="1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54"/>
            <p:cNvSpPr/>
            <p:nvPr/>
          </p:nvSpPr>
          <p:spPr>
            <a:xfrm>
              <a:off x="-73655" y="2833467"/>
              <a:ext cx="666898" cy="666898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6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54"/>
            <p:cNvSpPr/>
            <p:nvPr/>
          </p:nvSpPr>
          <p:spPr>
            <a:xfrm>
              <a:off x="-73726" y="3133201"/>
              <a:ext cx="666898" cy="667040"/>
            </a:xfrm>
            <a:custGeom>
              <a:rect b="b" l="l" r="r" t="t"/>
              <a:pathLst>
                <a:path extrusionOk="0" h="9387" w="9385">
                  <a:moveTo>
                    <a:pt x="8497" y="0"/>
                  </a:moveTo>
                  <a:lnTo>
                    <a:pt x="0" y="8497"/>
                  </a:lnTo>
                  <a:lnTo>
                    <a:pt x="888" y="9386"/>
                  </a:lnTo>
                  <a:lnTo>
                    <a:pt x="9385" y="890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54"/>
            <p:cNvSpPr/>
            <p:nvPr/>
          </p:nvSpPr>
          <p:spPr>
            <a:xfrm>
              <a:off x="-73655" y="3433432"/>
              <a:ext cx="666898" cy="666969"/>
            </a:xfrm>
            <a:custGeom>
              <a:rect b="b" l="l" r="r" t="t"/>
              <a:pathLst>
                <a:path extrusionOk="0" h="9386" w="9385">
                  <a:moveTo>
                    <a:pt x="8497" y="1"/>
                  </a:moveTo>
                  <a:lnTo>
                    <a:pt x="1" y="8496"/>
                  </a:lnTo>
                  <a:lnTo>
                    <a:pt x="888" y="9385"/>
                  </a:lnTo>
                  <a:lnTo>
                    <a:pt x="9385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54"/>
            <p:cNvSpPr/>
            <p:nvPr/>
          </p:nvSpPr>
          <p:spPr>
            <a:xfrm>
              <a:off x="-73726" y="3733238"/>
              <a:ext cx="666898" cy="667040"/>
            </a:xfrm>
            <a:custGeom>
              <a:rect b="b" l="l" r="r" t="t"/>
              <a:pathLst>
                <a:path extrusionOk="0" h="9387" w="9385">
                  <a:moveTo>
                    <a:pt x="8497" y="0"/>
                  </a:moveTo>
                  <a:lnTo>
                    <a:pt x="0" y="8497"/>
                  </a:lnTo>
                  <a:lnTo>
                    <a:pt x="888" y="9386"/>
                  </a:lnTo>
                  <a:lnTo>
                    <a:pt x="9385" y="889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54"/>
            <p:cNvSpPr/>
            <p:nvPr/>
          </p:nvSpPr>
          <p:spPr>
            <a:xfrm>
              <a:off x="-73655" y="4033469"/>
              <a:ext cx="666898" cy="666969"/>
            </a:xfrm>
            <a:custGeom>
              <a:rect b="b" l="l" r="r" t="t"/>
              <a:pathLst>
                <a:path extrusionOk="0" h="9386" w="9385">
                  <a:moveTo>
                    <a:pt x="8497" y="1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54"/>
            <p:cNvSpPr/>
            <p:nvPr/>
          </p:nvSpPr>
          <p:spPr>
            <a:xfrm>
              <a:off x="-73726" y="4333203"/>
              <a:ext cx="666898" cy="667040"/>
            </a:xfrm>
            <a:custGeom>
              <a:rect b="b" l="l" r="r" t="t"/>
              <a:pathLst>
                <a:path extrusionOk="0" h="9387" w="9385">
                  <a:moveTo>
                    <a:pt x="8497" y="1"/>
                  </a:moveTo>
                  <a:lnTo>
                    <a:pt x="0" y="8497"/>
                  </a:lnTo>
                  <a:lnTo>
                    <a:pt x="889" y="9387"/>
                  </a:lnTo>
                  <a:lnTo>
                    <a:pt x="9385" y="890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54"/>
            <p:cNvSpPr/>
            <p:nvPr/>
          </p:nvSpPr>
          <p:spPr>
            <a:xfrm>
              <a:off x="-73655" y="4633506"/>
              <a:ext cx="666898" cy="666898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54"/>
            <p:cNvSpPr/>
            <p:nvPr/>
          </p:nvSpPr>
          <p:spPr>
            <a:xfrm>
              <a:off x="-73655" y="4933453"/>
              <a:ext cx="666898" cy="667040"/>
            </a:xfrm>
            <a:custGeom>
              <a:rect b="b" l="l" r="r" t="t"/>
              <a:pathLst>
                <a:path extrusionOk="0" h="9387" w="9385">
                  <a:moveTo>
                    <a:pt x="8497" y="0"/>
                  </a:moveTo>
                  <a:lnTo>
                    <a:pt x="1" y="8497"/>
                  </a:lnTo>
                  <a:lnTo>
                    <a:pt x="888" y="9386"/>
                  </a:lnTo>
                  <a:lnTo>
                    <a:pt x="9385" y="890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0" name="Google Shape;1360;p54"/>
          <p:cNvSpPr/>
          <p:nvPr/>
        </p:nvSpPr>
        <p:spPr>
          <a:xfrm>
            <a:off x="525075" y="1559400"/>
            <a:ext cx="508018" cy="507915"/>
          </a:xfrm>
          <a:custGeom>
            <a:rect b="b" l="l" r="r" t="t"/>
            <a:pathLst>
              <a:path extrusionOk="0" h="9850" w="9852">
                <a:moveTo>
                  <a:pt x="4927" y="2094"/>
                </a:moveTo>
                <a:cubicBezTo>
                  <a:pt x="6487" y="2094"/>
                  <a:pt x="7756" y="3364"/>
                  <a:pt x="7756" y="4925"/>
                </a:cubicBezTo>
                <a:cubicBezTo>
                  <a:pt x="7756" y="6484"/>
                  <a:pt x="6487" y="7755"/>
                  <a:pt x="4927" y="7755"/>
                </a:cubicBezTo>
                <a:cubicBezTo>
                  <a:pt x="3366" y="7755"/>
                  <a:pt x="2095" y="6484"/>
                  <a:pt x="2095" y="4925"/>
                </a:cubicBezTo>
                <a:cubicBezTo>
                  <a:pt x="2095" y="3364"/>
                  <a:pt x="3366" y="2094"/>
                  <a:pt x="4927" y="2094"/>
                </a:cubicBezTo>
                <a:close/>
                <a:moveTo>
                  <a:pt x="4927" y="0"/>
                </a:moveTo>
                <a:cubicBezTo>
                  <a:pt x="2210" y="0"/>
                  <a:pt x="0" y="2207"/>
                  <a:pt x="0" y="4925"/>
                </a:cubicBezTo>
                <a:cubicBezTo>
                  <a:pt x="0" y="7642"/>
                  <a:pt x="2210" y="9850"/>
                  <a:pt x="4927" y="9850"/>
                </a:cubicBezTo>
                <a:cubicBezTo>
                  <a:pt x="7641" y="9850"/>
                  <a:pt x="9851" y="7640"/>
                  <a:pt x="9851" y="4925"/>
                </a:cubicBezTo>
                <a:cubicBezTo>
                  <a:pt x="9851" y="2209"/>
                  <a:pt x="7641" y="0"/>
                  <a:pt x="49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1" name="Google Shape;1361;p54"/>
          <p:cNvSpPr txBox="1"/>
          <p:nvPr>
            <p:ph idx="2" type="title"/>
          </p:nvPr>
        </p:nvSpPr>
        <p:spPr>
          <a:xfrm>
            <a:off x="765875" y="3026375"/>
            <a:ext cx="1735800" cy="41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62" name="Google Shape;1362;p54"/>
          <p:cNvSpPr txBox="1"/>
          <p:nvPr>
            <p:ph idx="1" type="subTitle"/>
          </p:nvPr>
        </p:nvSpPr>
        <p:spPr>
          <a:xfrm>
            <a:off x="765875" y="3436775"/>
            <a:ext cx="1735800" cy="7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63" name="Google Shape;1363;p54"/>
          <p:cNvSpPr txBox="1"/>
          <p:nvPr>
            <p:ph idx="3" type="title"/>
          </p:nvPr>
        </p:nvSpPr>
        <p:spPr>
          <a:xfrm>
            <a:off x="2724700" y="3026375"/>
            <a:ext cx="1735800" cy="41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64" name="Google Shape;1364;p54"/>
          <p:cNvSpPr txBox="1"/>
          <p:nvPr>
            <p:ph idx="4" type="subTitle"/>
          </p:nvPr>
        </p:nvSpPr>
        <p:spPr>
          <a:xfrm>
            <a:off x="2724700" y="3436775"/>
            <a:ext cx="1735800" cy="7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65" name="Google Shape;1365;p54"/>
          <p:cNvSpPr txBox="1"/>
          <p:nvPr>
            <p:ph idx="5" type="title"/>
          </p:nvPr>
        </p:nvSpPr>
        <p:spPr>
          <a:xfrm>
            <a:off x="4683525" y="3026375"/>
            <a:ext cx="1735800" cy="41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66" name="Google Shape;1366;p54"/>
          <p:cNvSpPr txBox="1"/>
          <p:nvPr>
            <p:ph idx="6" type="subTitle"/>
          </p:nvPr>
        </p:nvSpPr>
        <p:spPr>
          <a:xfrm>
            <a:off x="4683525" y="3436775"/>
            <a:ext cx="1735800" cy="7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67" name="Google Shape;1367;p54"/>
          <p:cNvSpPr txBox="1"/>
          <p:nvPr>
            <p:ph idx="7" type="title"/>
          </p:nvPr>
        </p:nvSpPr>
        <p:spPr>
          <a:xfrm>
            <a:off x="6642350" y="3026375"/>
            <a:ext cx="1735800" cy="41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68" name="Google Shape;1368;p54"/>
          <p:cNvSpPr txBox="1"/>
          <p:nvPr>
            <p:ph idx="8" type="subTitle"/>
          </p:nvPr>
        </p:nvSpPr>
        <p:spPr>
          <a:xfrm>
            <a:off x="6642350" y="3436775"/>
            <a:ext cx="1735800" cy="7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69" name="Google Shape;1369;p54"/>
          <p:cNvSpPr txBox="1"/>
          <p:nvPr>
            <p:ph hasCustomPrompt="1" idx="9" type="title"/>
          </p:nvPr>
        </p:nvSpPr>
        <p:spPr>
          <a:xfrm>
            <a:off x="940175" y="2550225"/>
            <a:ext cx="1387200" cy="29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70" name="Google Shape;1370;p54"/>
          <p:cNvSpPr txBox="1"/>
          <p:nvPr>
            <p:ph hasCustomPrompt="1" idx="13" type="title"/>
          </p:nvPr>
        </p:nvSpPr>
        <p:spPr>
          <a:xfrm>
            <a:off x="2899000" y="2550225"/>
            <a:ext cx="1387200" cy="29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71" name="Google Shape;1371;p54"/>
          <p:cNvSpPr txBox="1"/>
          <p:nvPr>
            <p:ph hasCustomPrompt="1" idx="14" type="title"/>
          </p:nvPr>
        </p:nvSpPr>
        <p:spPr>
          <a:xfrm>
            <a:off x="4857825" y="2550225"/>
            <a:ext cx="1387200" cy="29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72" name="Google Shape;1372;p54"/>
          <p:cNvSpPr txBox="1"/>
          <p:nvPr>
            <p:ph hasCustomPrompt="1" idx="15" type="title"/>
          </p:nvPr>
        </p:nvSpPr>
        <p:spPr>
          <a:xfrm>
            <a:off x="6816650" y="2550225"/>
            <a:ext cx="1387200" cy="29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 ">
  <p:cSld name="TITLE_ONLY_1_1_1">
    <p:spTree>
      <p:nvGrpSpPr>
        <p:cNvPr id="1373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p55"/>
          <p:cNvSpPr/>
          <p:nvPr/>
        </p:nvSpPr>
        <p:spPr>
          <a:xfrm>
            <a:off x="-47125" y="1461825"/>
            <a:ext cx="9265200" cy="328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5" name="Google Shape;1375;p55"/>
          <p:cNvSpPr txBox="1"/>
          <p:nvPr>
            <p:ph type="title"/>
          </p:nvPr>
        </p:nvSpPr>
        <p:spPr>
          <a:xfrm>
            <a:off x="1191600" y="445000"/>
            <a:ext cx="67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76" name="Google Shape;1376;p55"/>
          <p:cNvSpPr txBox="1"/>
          <p:nvPr>
            <p:ph idx="2" type="title"/>
          </p:nvPr>
        </p:nvSpPr>
        <p:spPr>
          <a:xfrm>
            <a:off x="1896018" y="1797375"/>
            <a:ext cx="2183400" cy="43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77" name="Google Shape;1377;p55"/>
          <p:cNvSpPr txBox="1"/>
          <p:nvPr>
            <p:ph idx="1" type="subTitle"/>
          </p:nvPr>
        </p:nvSpPr>
        <p:spPr>
          <a:xfrm>
            <a:off x="1896046" y="2158300"/>
            <a:ext cx="2183400" cy="6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78" name="Google Shape;1378;p55"/>
          <p:cNvSpPr txBox="1"/>
          <p:nvPr>
            <p:ph idx="3" type="title"/>
          </p:nvPr>
        </p:nvSpPr>
        <p:spPr>
          <a:xfrm>
            <a:off x="5064554" y="1797375"/>
            <a:ext cx="2183400" cy="43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79" name="Google Shape;1379;p55"/>
          <p:cNvSpPr txBox="1"/>
          <p:nvPr>
            <p:ph idx="4" type="subTitle"/>
          </p:nvPr>
        </p:nvSpPr>
        <p:spPr>
          <a:xfrm>
            <a:off x="5064582" y="2158300"/>
            <a:ext cx="2183400" cy="6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80" name="Google Shape;1380;p55"/>
          <p:cNvSpPr txBox="1"/>
          <p:nvPr>
            <p:ph idx="5" type="title"/>
          </p:nvPr>
        </p:nvSpPr>
        <p:spPr>
          <a:xfrm>
            <a:off x="1896018" y="3269475"/>
            <a:ext cx="2183400" cy="43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81" name="Google Shape;1381;p55"/>
          <p:cNvSpPr txBox="1"/>
          <p:nvPr>
            <p:ph idx="6" type="subTitle"/>
          </p:nvPr>
        </p:nvSpPr>
        <p:spPr>
          <a:xfrm>
            <a:off x="1896046" y="3630400"/>
            <a:ext cx="2183400" cy="6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82" name="Google Shape;1382;p55"/>
          <p:cNvSpPr txBox="1"/>
          <p:nvPr>
            <p:ph idx="7" type="title"/>
          </p:nvPr>
        </p:nvSpPr>
        <p:spPr>
          <a:xfrm>
            <a:off x="5064554" y="3269475"/>
            <a:ext cx="2183400" cy="43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83" name="Google Shape;1383;p55"/>
          <p:cNvSpPr txBox="1"/>
          <p:nvPr>
            <p:ph idx="8" type="subTitle"/>
          </p:nvPr>
        </p:nvSpPr>
        <p:spPr>
          <a:xfrm>
            <a:off x="5064582" y="3630400"/>
            <a:ext cx="2183400" cy="6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/>
        </p:txBody>
      </p:sp>
      <p:grpSp>
        <p:nvGrpSpPr>
          <p:cNvPr id="1384" name="Google Shape;1384;p55"/>
          <p:cNvGrpSpPr/>
          <p:nvPr/>
        </p:nvGrpSpPr>
        <p:grpSpPr>
          <a:xfrm>
            <a:off x="54976" y="4790318"/>
            <a:ext cx="5173381" cy="298315"/>
            <a:chOff x="60675" y="4631750"/>
            <a:chExt cx="5865511" cy="338226"/>
          </a:xfrm>
        </p:grpSpPr>
        <p:sp>
          <p:nvSpPr>
            <p:cNvPr id="1385" name="Google Shape;1385;p55"/>
            <p:cNvSpPr/>
            <p:nvPr/>
          </p:nvSpPr>
          <p:spPr>
            <a:xfrm>
              <a:off x="60675" y="4845000"/>
              <a:ext cx="129975" cy="124976"/>
            </a:xfrm>
            <a:custGeom>
              <a:rect b="b" l="l" r="r" t="t"/>
              <a:pathLst>
                <a:path extrusionOk="0" h="3075" w="3198">
                  <a:moveTo>
                    <a:pt x="1660" y="1"/>
                  </a:moveTo>
                  <a:cubicBezTo>
                    <a:pt x="1037" y="1"/>
                    <a:pt x="476" y="375"/>
                    <a:pt x="239" y="950"/>
                  </a:cubicBezTo>
                  <a:cubicBezTo>
                    <a:pt x="1" y="1524"/>
                    <a:pt x="132" y="2185"/>
                    <a:pt x="572" y="2624"/>
                  </a:cubicBezTo>
                  <a:cubicBezTo>
                    <a:pt x="867" y="2919"/>
                    <a:pt x="1260" y="3075"/>
                    <a:pt x="1660" y="3075"/>
                  </a:cubicBezTo>
                  <a:cubicBezTo>
                    <a:pt x="1858" y="3075"/>
                    <a:pt x="2057" y="3037"/>
                    <a:pt x="2247" y="2958"/>
                  </a:cubicBezTo>
                  <a:cubicBezTo>
                    <a:pt x="2822" y="2720"/>
                    <a:pt x="3197" y="2159"/>
                    <a:pt x="3197" y="1538"/>
                  </a:cubicBezTo>
                  <a:cubicBezTo>
                    <a:pt x="3197" y="688"/>
                    <a:pt x="2508" y="1"/>
                    <a:pt x="166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55"/>
            <p:cNvSpPr/>
            <p:nvPr/>
          </p:nvSpPr>
          <p:spPr>
            <a:xfrm>
              <a:off x="351270" y="4845000"/>
              <a:ext cx="129934" cy="124976"/>
            </a:xfrm>
            <a:custGeom>
              <a:rect b="b" l="l" r="r" t="t"/>
              <a:pathLst>
                <a:path extrusionOk="0" h="3075" w="3197">
                  <a:moveTo>
                    <a:pt x="1658" y="1"/>
                  </a:moveTo>
                  <a:cubicBezTo>
                    <a:pt x="1037" y="1"/>
                    <a:pt x="476" y="375"/>
                    <a:pt x="237" y="950"/>
                  </a:cubicBezTo>
                  <a:cubicBezTo>
                    <a:pt x="0" y="1524"/>
                    <a:pt x="131" y="2185"/>
                    <a:pt x="571" y="2624"/>
                  </a:cubicBezTo>
                  <a:cubicBezTo>
                    <a:pt x="866" y="2919"/>
                    <a:pt x="1260" y="3075"/>
                    <a:pt x="1660" y="3075"/>
                  </a:cubicBezTo>
                  <a:cubicBezTo>
                    <a:pt x="1858" y="3075"/>
                    <a:pt x="2057" y="3037"/>
                    <a:pt x="2247" y="2958"/>
                  </a:cubicBezTo>
                  <a:cubicBezTo>
                    <a:pt x="2821" y="2720"/>
                    <a:pt x="3197" y="2159"/>
                    <a:pt x="3197" y="1538"/>
                  </a:cubicBezTo>
                  <a:cubicBezTo>
                    <a:pt x="3195" y="688"/>
                    <a:pt x="2508" y="1"/>
                    <a:pt x="1658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55"/>
            <p:cNvSpPr/>
            <p:nvPr/>
          </p:nvSpPr>
          <p:spPr>
            <a:xfrm>
              <a:off x="641824" y="4845000"/>
              <a:ext cx="129893" cy="124976"/>
            </a:xfrm>
            <a:custGeom>
              <a:rect b="b" l="l" r="r" t="t"/>
              <a:pathLst>
                <a:path extrusionOk="0" h="3075" w="3196">
                  <a:moveTo>
                    <a:pt x="1659" y="1"/>
                  </a:moveTo>
                  <a:cubicBezTo>
                    <a:pt x="1037" y="1"/>
                    <a:pt x="476" y="375"/>
                    <a:pt x="238" y="950"/>
                  </a:cubicBezTo>
                  <a:cubicBezTo>
                    <a:pt x="1" y="1524"/>
                    <a:pt x="132" y="2185"/>
                    <a:pt x="572" y="2624"/>
                  </a:cubicBezTo>
                  <a:cubicBezTo>
                    <a:pt x="866" y="2919"/>
                    <a:pt x="1259" y="3075"/>
                    <a:pt x="1659" y="3075"/>
                  </a:cubicBezTo>
                  <a:cubicBezTo>
                    <a:pt x="1857" y="3075"/>
                    <a:pt x="2057" y="3037"/>
                    <a:pt x="2247" y="2958"/>
                  </a:cubicBezTo>
                  <a:cubicBezTo>
                    <a:pt x="2822" y="2720"/>
                    <a:pt x="3196" y="2159"/>
                    <a:pt x="3196" y="1538"/>
                  </a:cubicBezTo>
                  <a:cubicBezTo>
                    <a:pt x="3196" y="688"/>
                    <a:pt x="2508" y="1"/>
                    <a:pt x="1659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55"/>
            <p:cNvSpPr/>
            <p:nvPr/>
          </p:nvSpPr>
          <p:spPr>
            <a:xfrm>
              <a:off x="932337" y="4845000"/>
              <a:ext cx="129975" cy="124976"/>
            </a:xfrm>
            <a:custGeom>
              <a:rect b="b" l="l" r="r" t="t"/>
              <a:pathLst>
                <a:path extrusionOk="0" h="3075" w="3198">
                  <a:moveTo>
                    <a:pt x="1660" y="1"/>
                  </a:moveTo>
                  <a:cubicBezTo>
                    <a:pt x="1037" y="1"/>
                    <a:pt x="478" y="375"/>
                    <a:pt x="239" y="950"/>
                  </a:cubicBezTo>
                  <a:cubicBezTo>
                    <a:pt x="1" y="1524"/>
                    <a:pt x="133" y="2185"/>
                    <a:pt x="572" y="2624"/>
                  </a:cubicBezTo>
                  <a:cubicBezTo>
                    <a:pt x="867" y="2919"/>
                    <a:pt x="1260" y="3075"/>
                    <a:pt x="1660" y="3075"/>
                  </a:cubicBezTo>
                  <a:cubicBezTo>
                    <a:pt x="1858" y="3075"/>
                    <a:pt x="2058" y="3037"/>
                    <a:pt x="2247" y="2958"/>
                  </a:cubicBezTo>
                  <a:cubicBezTo>
                    <a:pt x="2823" y="2720"/>
                    <a:pt x="3197" y="2159"/>
                    <a:pt x="3197" y="1538"/>
                  </a:cubicBezTo>
                  <a:cubicBezTo>
                    <a:pt x="3197" y="688"/>
                    <a:pt x="2508" y="1"/>
                    <a:pt x="166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55"/>
            <p:cNvSpPr/>
            <p:nvPr/>
          </p:nvSpPr>
          <p:spPr>
            <a:xfrm>
              <a:off x="1222932" y="4845000"/>
              <a:ext cx="129934" cy="124976"/>
            </a:xfrm>
            <a:custGeom>
              <a:rect b="b" l="l" r="r" t="t"/>
              <a:pathLst>
                <a:path extrusionOk="0" h="3075" w="3197">
                  <a:moveTo>
                    <a:pt x="1660" y="1"/>
                  </a:moveTo>
                  <a:cubicBezTo>
                    <a:pt x="1037" y="1"/>
                    <a:pt x="476" y="375"/>
                    <a:pt x="239" y="950"/>
                  </a:cubicBezTo>
                  <a:cubicBezTo>
                    <a:pt x="0" y="1524"/>
                    <a:pt x="131" y="2185"/>
                    <a:pt x="572" y="2624"/>
                  </a:cubicBezTo>
                  <a:cubicBezTo>
                    <a:pt x="866" y="2919"/>
                    <a:pt x="1260" y="3075"/>
                    <a:pt x="1660" y="3075"/>
                  </a:cubicBezTo>
                  <a:cubicBezTo>
                    <a:pt x="1858" y="3075"/>
                    <a:pt x="2057" y="3037"/>
                    <a:pt x="2247" y="2958"/>
                  </a:cubicBezTo>
                  <a:cubicBezTo>
                    <a:pt x="2821" y="2720"/>
                    <a:pt x="3197" y="2159"/>
                    <a:pt x="3197" y="1538"/>
                  </a:cubicBezTo>
                  <a:cubicBezTo>
                    <a:pt x="3197" y="688"/>
                    <a:pt x="2508" y="1"/>
                    <a:pt x="166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55"/>
            <p:cNvSpPr/>
            <p:nvPr/>
          </p:nvSpPr>
          <p:spPr>
            <a:xfrm>
              <a:off x="196584" y="4631750"/>
              <a:ext cx="129934" cy="125016"/>
            </a:xfrm>
            <a:custGeom>
              <a:rect b="b" l="l" r="r" t="t"/>
              <a:pathLst>
                <a:path extrusionOk="0" h="3076" w="3197">
                  <a:moveTo>
                    <a:pt x="1660" y="0"/>
                  </a:moveTo>
                  <a:cubicBezTo>
                    <a:pt x="1037" y="0"/>
                    <a:pt x="477" y="376"/>
                    <a:pt x="239" y="950"/>
                  </a:cubicBezTo>
                  <a:cubicBezTo>
                    <a:pt x="0" y="1524"/>
                    <a:pt x="133" y="2185"/>
                    <a:pt x="572" y="2625"/>
                  </a:cubicBezTo>
                  <a:cubicBezTo>
                    <a:pt x="866" y="2920"/>
                    <a:pt x="1259" y="3076"/>
                    <a:pt x="1658" y="3076"/>
                  </a:cubicBezTo>
                  <a:cubicBezTo>
                    <a:pt x="1857" y="3076"/>
                    <a:pt x="2057" y="3037"/>
                    <a:pt x="2247" y="2958"/>
                  </a:cubicBezTo>
                  <a:cubicBezTo>
                    <a:pt x="2823" y="2721"/>
                    <a:pt x="3197" y="2160"/>
                    <a:pt x="3197" y="1539"/>
                  </a:cubicBezTo>
                  <a:cubicBezTo>
                    <a:pt x="3197" y="689"/>
                    <a:pt x="2508" y="0"/>
                    <a:pt x="1660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55"/>
            <p:cNvSpPr/>
            <p:nvPr/>
          </p:nvSpPr>
          <p:spPr>
            <a:xfrm>
              <a:off x="487138" y="4631750"/>
              <a:ext cx="129975" cy="125016"/>
            </a:xfrm>
            <a:custGeom>
              <a:rect b="b" l="l" r="r" t="t"/>
              <a:pathLst>
                <a:path extrusionOk="0" h="3076" w="3198">
                  <a:moveTo>
                    <a:pt x="1660" y="0"/>
                  </a:moveTo>
                  <a:cubicBezTo>
                    <a:pt x="1037" y="0"/>
                    <a:pt x="476" y="376"/>
                    <a:pt x="239" y="950"/>
                  </a:cubicBezTo>
                  <a:cubicBezTo>
                    <a:pt x="1" y="1524"/>
                    <a:pt x="132" y="2185"/>
                    <a:pt x="572" y="2625"/>
                  </a:cubicBezTo>
                  <a:cubicBezTo>
                    <a:pt x="866" y="2920"/>
                    <a:pt x="1259" y="3076"/>
                    <a:pt x="1659" y="3076"/>
                  </a:cubicBezTo>
                  <a:cubicBezTo>
                    <a:pt x="1857" y="3076"/>
                    <a:pt x="2057" y="3037"/>
                    <a:pt x="2248" y="2958"/>
                  </a:cubicBezTo>
                  <a:cubicBezTo>
                    <a:pt x="2822" y="2721"/>
                    <a:pt x="3197" y="2160"/>
                    <a:pt x="3197" y="1539"/>
                  </a:cubicBezTo>
                  <a:cubicBezTo>
                    <a:pt x="3197" y="689"/>
                    <a:pt x="2508" y="0"/>
                    <a:pt x="1660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55"/>
            <p:cNvSpPr/>
            <p:nvPr/>
          </p:nvSpPr>
          <p:spPr>
            <a:xfrm>
              <a:off x="777733" y="4631750"/>
              <a:ext cx="129934" cy="125016"/>
            </a:xfrm>
            <a:custGeom>
              <a:rect b="b" l="l" r="r" t="t"/>
              <a:pathLst>
                <a:path extrusionOk="0" h="3076" w="3197">
                  <a:moveTo>
                    <a:pt x="1658" y="0"/>
                  </a:moveTo>
                  <a:cubicBezTo>
                    <a:pt x="1037" y="0"/>
                    <a:pt x="476" y="376"/>
                    <a:pt x="237" y="950"/>
                  </a:cubicBezTo>
                  <a:cubicBezTo>
                    <a:pt x="0" y="1524"/>
                    <a:pt x="131" y="2185"/>
                    <a:pt x="572" y="2625"/>
                  </a:cubicBezTo>
                  <a:cubicBezTo>
                    <a:pt x="866" y="2920"/>
                    <a:pt x="1259" y="3076"/>
                    <a:pt x="1658" y="3076"/>
                  </a:cubicBezTo>
                  <a:cubicBezTo>
                    <a:pt x="1857" y="3076"/>
                    <a:pt x="2057" y="3037"/>
                    <a:pt x="2247" y="2958"/>
                  </a:cubicBezTo>
                  <a:cubicBezTo>
                    <a:pt x="2821" y="2721"/>
                    <a:pt x="3197" y="2160"/>
                    <a:pt x="3197" y="1539"/>
                  </a:cubicBezTo>
                  <a:cubicBezTo>
                    <a:pt x="3195" y="689"/>
                    <a:pt x="2508" y="0"/>
                    <a:pt x="1658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55"/>
            <p:cNvSpPr/>
            <p:nvPr/>
          </p:nvSpPr>
          <p:spPr>
            <a:xfrm>
              <a:off x="1068287" y="4631750"/>
              <a:ext cx="129893" cy="125016"/>
            </a:xfrm>
            <a:custGeom>
              <a:rect b="b" l="l" r="r" t="t"/>
              <a:pathLst>
                <a:path extrusionOk="0" h="3076" w="3196">
                  <a:moveTo>
                    <a:pt x="1659" y="0"/>
                  </a:moveTo>
                  <a:cubicBezTo>
                    <a:pt x="1037" y="0"/>
                    <a:pt x="476" y="376"/>
                    <a:pt x="238" y="950"/>
                  </a:cubicBezTo>
                  <a:cubicBezTo>
                    <a:pt x="1" y="1524"/>
                    <a:pt x="132" y="2185"/>
                    <a:pt x="572" y="2625"/>
                  </a:cubicBezTo>
                  <a:cubicBezTo>
                    <a:pt x="865" y="2920"/>
                    <a:pt x="1258" y="3076"/>
                    <a:pt x="1658" y="3076"/>
                  </a:cubicBezTo>
                  <a:cubicBezTo>
                    <a:pt x="1856" y="3076"/>
                    <a:pt x="2057" y="3037"/>
                    <a:pt x="2248" y="2958"/>
                  </a:cubicBezTo>
                  <a:cubicBezTo>
                    <a:pt x="2822" y="2721"/>
                    <a:pt x="3196" y="2160"/>
                    <a:pt x="3196" y="1539"/>
                  </a:cubicBezTo>
                  <a:cubicBezTo>
                    <a:pt x="3196" y="689"/>
                    <a:pt x="2508" y="0"/>
                    <a:pt x="165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55"/>
            <p:cNvSpPr/>
            <p:nvPr/>
          </p:nvSpPr>
          <p:spPr>
            <a:xfrm>
              <a:off x="1358800" y="4631750"/>
              <a:ext cx="129975" cy="125016"/>
            </a:xfrm>
            <a:custGeom>
              <a:rect b="b" l="l" r="r" t="t"/>
              <a:pathLst>
                <a:path extrusionOk="0" h="3076" w="3198">
                  <a:moveTo>
                    <a:pt x="1660" y="0"/>
                  </a:moveTo>
                  <a:cubicBezTo>
                    <a:pt x="1037" y="0"/>
                    <a:pt x="478" y="376"/>
                    <a:pt x="239" y="950"/>
                  </a:cubicBezTo>
                  <a:cubicBezTo>
                    <a:pt x="1" y="1524"/>
                    <a:pt x="133" y="2185"/>
                    <a:pt x="572" y="2625"/>
                  </a:cubicBezTo>
                  <a:cubicBezTo>
                    <a:pt x="866" y="2920"/>
                    <a:pt x="1259" y="3076"/>
                    <a:pt x="1659" y="3076"/>
                  </a:cubicBezTo>
                  <a:cubicBezTo>
                    <a:pt x="1857" y="3076"/>
                    <a:pt x="2057" y="3037"/>
                    <a:pt x="2248" y="2958"/>
                  </a:cubicBezTo>
                  <a:cubicBezTo>
                    <a:pt x="2823" y="2721"/>
                    <a:pt x="3197" y="2160"/>
                    <a:pt x="3197" y="1539"/>
                  </a:cubicBezTo>
                  <a:cubicBezTo>
                    <a:pt x="3197" y="689"/>
                    <a:pt x="2508" y="0"/>
                    <a:pt x="1660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55"/>
            <p:cNvSpPr/>
            <p:nvPr/>
          </p:nvSpPr>
          <p:spPr>
            <a:xfrm>
              <a:off x="1531050" y="4845000"/>
              <a:ext cx="129975" cy="124976"/>
            </a:xfrm>
            <a:custGeom>
              <a:rect b="b" l="l" r="r" t="t"/>
              <a:pathLst>
                <a:path extrusionOk="0" h="3075" w="3198">
                  <a:moveTo>
                    <a:pt x="1660" y="1"/>
                  </a:moveTo>
                  <a:cubicBezTo>
                    <a:pt x="1037" y="1"/>
                    <a:pt x="476" y="375"/>
                    <a:pt x="239" y="950"/>
                  </a:cubicBezTo>
                  <a:cubicBezTo>
                    <a:pt x="1" y="1524"/>
                    <a:pt x="132" y="2185"/>
                    <a:pt x="572" y="2624"/>
                  </a:cubicBezTo>
                  <a:cubicBezTo>
                    <a:pt x="867" y="2919"/>
                    <a:pt x="1260" y="3075"/>
                    <a:pt x="1660" y="3075"/>
                  </a:cubicBezTo>
                  <a:cubicBezTo>
                    <a:pt x="1858" y="3075"/>
                    <a:pt x="2057" y="3037"/>
                    <a:pt x="2247" y="2958"/>
                  </a:cubicBezTo>
                  <a:cubicBezTo>
                    <a:pt x="2822" y="2720"/>
                    <a:pt x="3197" y="2159"/>
                    <a:pt x="3197" y="1538"/>
                  </a:cubicBezTo>
                  <a:cubicBezTo>
                    <a:pt x="3197" y="688"/>
                    <a:pt x="2508" y="1"/>
                    <a:pt x="166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55"/>
            <p:cNvSpPr/>
            <p:nvPr/>
          </p:nvSpPr>
          <p:spPr>
            <a:xfrm>
              <a:off x="1821645" y="4845000"/>
              <a:ext cx="129934" cy="124976"/>
            </a:xfrm>
            <a:custGeom>
              <a:rect b="b" l="l" r="r" t="t"/>
              <a:pathLst>
                <a:path extrusionOk="0" h="3075" w="3197">
                  <a:moveTo>
                    <a:pt x="1658" y="1"/>
                  </a:moveTo>
                  <a:cubicBezTo>
                    <a:pt x="1037" y="1"/>
                    <a:pt x="476" y="375"/>
                    <a:pt x="237" y="950"/>
                  </a:cubicBezTo>
                  <a:cubicBezTo>
                    <a:pt x="0" y="1524"/>
                    <a:pt x="131" y="2185"/>
                    <a:pt x="571" y="2624"/>
                  </a:cubicBezTo>
                  <a:cubicBezTo>
                    <a:pt x="866" y="2919"/>
                    <a:pt x="1260" y="3075"/>
                    <a:pt x="1660" y="3075"/>
                  </a:cubicBezTo>
                  <a:cubicBezTo>
                    <a:pt x="1858" y="3075"/>
                    <a:pt x="2057" y="3037"/>
                    <a:pt x="2247" y="2958"/>
                  </a:cubicBezTo>
                  <a:cubicBezTo>
                    <a:pt x="2821" y="2720"/>
                    <a:pt x="3197" y="2159"/>
                    <a:pt x="3197" y="1538"/>
                  </a:cubicBezTo>
                  <a:cubicBezTo>
                    <a:pt x="3195" y="688"/>
                    <a:pt x="2508" y="1"/>
                    <a:pt x="1658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55"/>
            <p:cNvSpPr/>
            <p:nvPr/>
          </p:nvSpPr>
          <p:spPr>
            <a:xfrm>
              <a:off x="2112199" y="4845000"/>
              <a:ext cx="129893" cy="124976"/>
            </a:xfrm>
            <a:custGeom>
              <a:rect b="b" l="l" r="r" t="t"/>
              <a:pathLst>
                <a:path extrusionOk="0" h="3075" w="3196">
                  <a:moveTo>
                    <a:pt x="1659" y="1"/>
                  </a:moveTo>
                  <a:cubicBezTo>
                    <a:pt x="1037" y="1"/>
                    <a:pt x="476" y="375"/>
                    <a:pt x="238" y="950"/>
                  </a:cubicBezTo>
                  <a:cubicBezTo>
                    <a:pt x="1" y="1524"/>
                    <a:pt x="132" y="2185"/>
                    <a:pt x="572" y="2624"/>
                  </a:cubicBezTo>
                  <a:cubicBezTo>
                    <a:pt x="866" y="2919"/>
                    <a:pt x="1259" y="3075"/>
                    <a:pt x="1659" y="3075"/>
                  </a:cubicBezTo>
                  <a:cubicBezTo>
                    <a:pt x="1857" y="3075"/>
                    <a:pt x="2057" y="3037"/>
                    <a:pt x="2247" y="2958"/>
                  </a:cubicBezTo>
                  <a:cubicBezTo>
                    <a:pt x="2822" y="2720"/>
                    <a:pt x="3196" y="2159"/>
                    <a:pt x="3196" y="1538"/>
                  </a:cubicBezTo>
                  <a:cubicBezTo>
                    <a:pt x="3196" y="688"/>
                    <a:pt x="2508" y="1"/>
                    <a:pt x="1659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55"/>
            <p:cNvSpPr/>
            <p:nvPr/>
          </p:nvSpPr>
          <p:spPr>
            <a:xfrm>
              <a:off x="2402713" y="4845000"/>
              <a:ext cx="129975" cy="124976"/>
            </a:xfrm>
            <a:custGeom>
              <a:rect b="b" l="l" r="r" t="t"/>
              <a:pathLst>
                <a:path extrusionOk="0" h="3075" w="3198">
                  <a:moveTo>
                    <a:pt x="1660" y="1"/>
                  </a:moveTo>
                  <a:cubicBezTo>
                    <a:pt x="1037" y="1"/>
                    <a:pt x="478" y="375"/>
                    <a:pt x="239" y="950"/>
                  </a:cubicBezTo>
                  <a:cubicBezTo>
                    <a:pt x="1" y="1524"/>
                    <a:pt x="133" y="2185"/>
                    <a:pt x="572" y="2624"/>
                  </a:cubicBezTo>
                  <a:cubicBezTo>
                    <a:pt x="867" y="2919"/>
                    <a:pt x="1260" y="3075"/>
                    <a:pt x="1660" y="3075"/>
                  </a:cubicBezTo>
                  <a:cubicBezTo>
                    <a:pt x="1858" y="3075"/>
                    <a:pt x="2058" y="3037"/>
                    <a:pt x="2247" y="2958"/>
                  </a:cubicBezTo>
                  <a:cubicBezTo>
                    <a:pt x="2823" y="2720"/>
                    <a:pt x="3197" y="2159"/>
                    <a:pt x="3197" y="1538"/>
                  </a:cubicBezTo>
                  <a:cubicBezTo>
                    <a:pt x="3197" y="688"/>
                    <a:pt x="2508" y="1"/>
                    <a:pt x="166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55"/>
            <p:cNvSpPr/>
            <p:nvPr/>
          </p:nvSpPr>
          <p:spPr>
            <a:xfrm>
              <a:off x="2693307" y="4845000"/>
              <a:ext cx="129934" cy="124976"/>
            </a:xfrm>
            <a:custGeom>
              <a:rect b="b" l="l" r="r" t="t"/>
              <a:pathLst>
                <a:path extrusionOk="0" h="3075" w="3197">
                  <a:moveTo>
                    <a:pt x="1660" y="1"/>
                  </a:moveTo>
                  <a:cubicBezTo>
                    <a:pt x="1037" y="1"/>
                    <a:pt x="476" y="375"/>
                    <a:pt x="239" y="950"/>
                  </a:cubicBezTo>
                  <a:cubicBezTo>
                    <a:pt x="0" y="1524"/>
                    <a:pt x="131" y="2185"/>
                    <a:pt x="572" y="2624"/>
                  </a:cubicBezTo>
                  <a:cubicBezTo>
                    <a:pt x="866" y="2919"/>
                    <a:pt x="1260" y="3075"/>
                    <a:pt x="1660" y="3075"/>
                  </a:cubicBezTo>
                  <a:cubicBezTo>
                    <a:pt x="1858" y="3075"/>
                    <a:pt x="2057" y="3037"/>
                    <a:pt x="2247" y="2958"/>
                  </a:cubicBezTo>
                  <a:cubicBezTo>
                    <a:pt x="2821" y="2720"/>
                    <a:pt x="3197" y="2159"/>
                    <a:pt x="3197" y="1538"/>
                  </a:cubicBezTo>
                  <a:cubicBezTo>
                    <a:pt x="3197" y="688"/>
                    <a:pt x="2508" y="1"/>
                    <a:pt x="166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55"/>
            <p:cNvSpPr/>
            <p:nvPr/>
          </p:nvSpPr>
          <p:spPr>
            <a:xfrm>
              <a:off x="1666959" y="4631750"/>
              <a:ext cx="129934" cy="125016"/>
            </a:xfrm>
            <a:custGeom>
              <a:rect b="b" l="l" r="r" t="t"/>
              <a:pathLst>
                <a:path extrusionOk="0" h="3076" w="3197">
                  <a:moveTo>
                    <a:pt x="1660" y="0"/>
                  </a:moveTo>
                  <a:cubicBezTo>
                    <a:pt x="1037" y="0"/>
                    <a:pt x="477" y="376"/>
                    <a:pt x="239" y="950"/>
                  </a:cubicBezTo>
                  <a:cubicBezTo>
                    <a:pt x="0" y="1524"/>
                    <a:pt x="133" y="2185"/>
                    <a:pt x="572" y="2625"/>
                  </a:cubicBezTo>
                  <a:cubicBezTo>
                    <a:pt x="866" y="2920"/>
                    <a:pt x="1259" y="3076"/>
                    <a:pt x="1658" y="3076"/>
                  </a:cubicBezTo>
                  <a:cubicBezTo>
                    <a:pt x="1857" y="3076"/>
                    <a:pt x="2057" y="3037"/>
                    <a:pt x="2247" y="2958"/>
                  </a:cubicBezTo>
                  <a:cubicBezTo>
                    <a:pt x="2823" y="2721"/>
                    <a:pt x="3197" y="2160"/>
                    <a:pt x="3197" y="1539"/>
                  </a:cubicBezTo>
                  <a:cubicBezTo>
                    <a:pt x="3197" y="689"/>
                    <a:pt x="2508" y="0"/>
                    <a:pt x="1660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55"/>
            <p:cNvSpPr/>
            <p:nvPr/>
          </p:nvSpPr>
          <p:spPr>
            <a:xfrm>
              <a:off x="1957513" y="4631750"/>
              <a:ext cx="129975" cy="125016"/>
            </a:xfrm>
            <a:custGeom>
              <a:rect b="b" l="l" r="r" t="t"/>
              <a:pathLst>
                <a:path extrusionOk="0" h="3076" w="3198">
                  <a:moveTo>
                    <a:pt x="1660" y="0"/>
                  </a:moveTo>
                  <a:cubicBezTo>
                    <a:pt x="1037" y="0"/>
                    <a:pt x="476" y="376"/>
                    <a:pt x="239" y="950"/>
                  </a:cubicBezTo>
                  <a:cubicBezTo>
                    <a:pt x="1" y="1524"/>
                    <a:pt x="132" y="2185"/>
                    <a:pt x="572" y="2625"/>
                  </a:cubicBezTo>
                  <a:cubicBezTo>
                    <a:pt x="866" y="2920"/>
                    <a:pt x="1259" y="3076"/>
                    <a:pt x="1659" y="3076"/>
                  </a:cubicBezTo>
                  <a:cubicBezTo>
                    <a:pt x="1857" y="3076"/>
                    <a:pt x="2057" y="3037"/>
                    <a:pt x="2248" y="2958"/>
                  </a:cubicBezTo>
                  <a:cubicBezTo>
                    <a:pt x="2822" y="2721"/>
                    <a:pt x="3197" y="2160"/>
                    <a:pt x="3197" y="1539"/>
                  </a:cubicBezTo>
                  <a:cubicBezTo>
                    <a:pt x="3197" y="689"/>
                    <a:pt x="2508" y="0"/>
                    <a:pt x="1660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55"/>
            <p:cNvSpPr/>
            <p:nvPr/>
          </p:nvSpPr>
          <p:spPr>
            <a:xfrm>
              <a:off x="2248108" y="4631750"/>
              <a:ext cx="129934" cy="125016"/>
            </a:xfrm>
            <a:custGeom>
              <a:rect b="b" l="l" r="r" t="t"/>
              <a:pathLst>
                <a:path extrusionOk="0" h="3076" w="3197">
                  <a:moveTo>
                    <a:pt x="1658" y="0"/>
                  </a:moveTo>
                  <a:cubicBezTo>
                    <a:pt x="1037" y="0"/>
                    <a:pt x="476" y="376"/>
                    <a:pt x="237" y="950"/>
                  </a:cubicBezTo>
                  <a:cubicBezTo>
                    <a:pt x="0" y="1524"/>
                    <a:pt x="131" y="2185"/>
                    <a:pt x="572" y="2625"/>
                  </a:cubicBezTo>
                  <a:cubicBezTo>
                    <a:pt x="866" y="2920"/>
                    <a:pt x="1259" y="3076"/>
                    <a:pt x="1658" y="3076"/>
                  </a:cubicBezTo>
                  <a:cubicBezTo>
                    <a:pt x="1857" y="3076"/>
                    <a:pt x="2057" y="3037"/>
                    <a:pt x="2247" y="2958"/>
                  </a:cubicBezTo>
                  <a:cubicBezTo>
                    <a:pt x="2821" y="2721"/>
                    <a:pt x="3197" y="2160"/>
                    <a:pt x="3197" y="1539"/>
                  </a:cubicBezTo>
                  <a:cubicBezTo>
                    <a:pt x="3195" y="689"/>
                    <a:pt x="2508" y="0"/>
                    <a:pt x="1658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55"/>
            <p:cNvSpPr/>
            <p:nvPr/>
          </p:nvSpPr>
          <p:spPr>
            <a:xfrm>
              <a:off x="2538662" y="4631750"/>
              <a:ext cx="129893" cy="125016"/>
            </a:xfrm>
            <a:custGeom>
              <a:rect b="b" l="l" r="r" t="t"/>
              <a:pathLst>
                <a:path extrusionOk="0" h="3076" w="3196">
                  <a:moveTo>
                    <a:pt x="1659" y="0"/>
                  </a:moveTo>
                  <a:cubicBezTo>
                    <a:pt x="1037" y="0"/>
                    <a:pt x="476" y="376"/>
                    <a:pt x="238" y="950"/>
                  </a:cubicBezTo>
                  <a:cubicBezTo>
                    <a:pt x="1" y="1524"/>
                    <a:pt x="132" y="2185"/>
                    <a:pt x="572" y="2625"/>
                  </a:cubicBezTo>
                  <a:cubicBezTo>
                    <a:pt x="865" y="2920"/>
                    <a:pt x="1258" y="3076"/>
                    <a:pt x="1658" y="3076"/>
                  </a:cubicBezTo>
                  <a:cubicBezTo>
                    <a:pt x="1856" y="3076"/>
                    <a:pt x="2057" y="3037"/>
                    <a:pt x="2248" y="2958"/>
                  </a:cubicBezTo>
                  <a:cubicBezTo>
                    <a:pt x="2822" y="2721"/>
                    <a:pt x="3196" y="2160"/>
                    <a:pt x="3196" y="1539"/>
                  </a:cubicBezTo>
                  <a:cubicBezTo>
                    <a:pt x="3196" y="689"/>
                    <a:pt x="2508" y="0"/>
                    <a:pt x="165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55"/>
            <p:cNvSpPr/>
            <p:nvPr/>
          </p:nvSpPr>
          <p:spPr>
            <a:xfrm>
              <a:off x="2829175" y="4631750"/>
              <a:ext cx="129975" cy="125016"/>
            </a:xfrm>
            <a:custGeom>
              <a:rect b="b" l="l" r="r" t="t"/>
              <a:pathLst>
                <a:path extrusionOk="0" h="3076" w="3198">
                  <a:moveTo>
                    <a:pt x="1660" y="0"/>
                  </a:moveTo>
                  <a:cubicBezTo>
                    <a:pt x="1037" y="0"/>
                    <a:pt x="478" y="376"/>
                    <a:pt x="239" y="950"/>
                  </a:cubicBezTo>
                  <a:cubicBezTo>
                    <a:pt x="1" y="1524"/>
                    <a:pt x="133" y="2185"/>
                    <a:pt x="572" y="2625"/>
                  </a:cubicBezTo>
                  <a:cubicBezTo>
                    <a:pt x="866" y="2920"/>
                    <a:pt x="1259" y="3076"/>
                    <a:pt x="1659" y="3076"/>
                  </a:cubicBezTo>
                  <a:cubicBezTo>
                    <a:pt x="1857" y="3076"/>
                    <a:pt x="2057" y="3037"/>
                    <a:pt x="2248" y="2958"/>
                  </a:cubicBezTo>
                  <a:cubicBezTo>
                    <a:pt x="2823" y="2721"/>
                    <a:pt x="3197" y="2160"/>
                    <a:pt x="3197" y="1539"/>
                  </a:cubicBezTo>
                  <a:cubicBezTo>
                    <a:pt x="3197" y="689"/>
                    <a:pt x="2508" y="0"/>
                    <a:pt x="1660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55"/>
            <p:cNvSpPr/>
            <p:nvPr/>
          </p:nvSpPr>
          <p:spPr>
            <a:xfrm>
              <a:off x="3027711" y="4845000"/>
              <a:ext cx="129975" cy="124976"/>
            </a:xfrm>
            <a:custGeom>
              <a:rect b="b" l="l" r="r" t="t"/>
              <a:pathLst>
                <a:path extrusionOk="0" h="3075" w="3198">
                  <a:moveTo>
                    <a:pt x="1660" y="1"/>
                  </a:moveTo>
                  <a:cubicBezTo>
                    <a:pt x="1037" y="1"/>
                    <a:pt x="476" y="375"/>
                    <a:pt x="239" y="950"/>
                  </a:cubicBezTo>
                  <a:cubicBezTo>
                    <a:pt x="1" y="1524"/>
                    <a:pt x="132" y="2185"/>
                    <a:pt x="572" y="2624"/>
                  </a:cubicBezTo>
                  <a:cubicBezTo>
                    <a:pt x="867" y="2919"/>
                    <a:pt x="1260" y="3075"/>
                    <a:pt x="1660" y="3075"/>
                  </a:cubicBezTo>
                  <a:cubicBezTo>
                    <a:pt x="1858" y="3075"/>
                    <a:pt x="2057" y="3037"/>
                    <a:pt x="2247" y="2958"/>
                  </a:cubicBezTo>
                  <a:cubicBezTo>
                    <a:pt x="2822" y="2720"/>
                    <a:pt x="3197" y="2159"/>
                    <a:pt x="3197" y="1538"/>
                  </a:cubicBezTo>
                  <a:cubicBezTo>
                    <a:pt x="3197" y="688"/>
                    <a:pt x="2508" y="1"/>
                    <a:pt x="166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55"/>
            <p:cNvSpPr/>
            <p:nvPr/>
          </p:nvSpPr>
          <p:spPr>
            <a:xfrm>
              <a:off x="3318306" y="4845000"/>
              <a:ext cx="129934" cy="124976"/>
            </a:xfrm>
            <a:custGeom>
              <a:rect b="b" l="l" r="r" t="t"/>
              <a:pathLst>
                <a:path extrusionOk="0" h="3075" w="3197">
                  <a:moveTo>
                    <a:pt x="1658" y="1"/>
                  </a:moveTo>
                  <a:cubicBezTo>
                    <a:pt x="1037" y="1"/>
                    <a:pt x="476" y="375"/>
                    <a:pt x="237" y="950"/>
                  </a:cubicBezTo>
                  <a:cubicBezTo>
                    <a:pt x="0" y="1524"/>
                    <a:pt x="131" y="2185"/>
                    <a:pt x="571" y="2624"/>
                  </a:cubicBezTo>
                  <a:cubicBezTo>
                    <a:pt x="866" y="2919"/>
                    <a:pt x="1260" y="3075"/>
                    <a:pt x="1660" y="3075"/>
                  </a:cubicBezTo>
                  <a:cubicBezTo>
                    <a:pt x="1858" y="3075"/>
                    <a:pt x="2057" y="3037"/>
                    <a:pt x="2247" y="2958"/>
                  </a:cubicBezTo>
                  <a:cubicBezTo>
                    <a:pt x="2821" y="2720"/>
                    <a:pt x="3197" y="2159"/>
                    <a:pt x="3197" y="1538"/>
                  </a:cubicBezTo>
                  <a:cubicBezTo>
                    <a:pt x="3195" y="688"/>
                    <a:pt x="2508" y="1"/>
                    <a:pt x="1658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55"/>
            <p:cNvSpPr/>
            <p:nvPr/>
          </p:nvSpPr>
          <p:spPr>
            <a:xfrm>
              <a:off x="3608860" y="4845000"/>
              <a:ext cx="129893" cy="124976"/>
            </a:xfrm>
            <a:custGeom>
              <a:rect b="b" l="l" r="r" t="t"/>
              <a:pathLst>
                <a:path extrusionOk="0" h="3075" w="3196">
                  <a:moveTo>
                    <a:pt x="1659" y="1"/>
                  </a:moveTo>
                  <a:cubicBezTo>
                    <a:pt x="1037" y="1"/>
                    <a:pt x="476" y="375"/>
                    <a:pt x="238" y="950"/>
                  </a:cubicBezTo>
                  <a:cubicBezTo>
                    <a:pt x="1" y="1524"/>
                    <a:pt x="132" y="2185"/>
                    <a:pt x="572" y="2624"/>
                  </a:cubicBezTo>
                  <a:cubicBezTo>
                    <a:pt x="866" y="2919"/>
                    <a:pt x="1259" y="3075"/>
                    <a:pt x="1659" y="3075"/>
                  </a:cubicBezTo>
                  <a:cubicBezTo>
                    <a:pt x="1857" y="3075"/>
                    <a:pt x="2057" y="3037"/>
                    <a:pt x="2247" y="2958"/>
                  </a:cubicBezTo>
                  <a:cubicBezTo>
                    <a:pt x="2822" y="2720"/>
                    <a:pt x="3196" y="2159"/>
                    <a:pt x="3196" y="1538"/>
                  </a:cubicBezTo>
                  <a:cubicBezTo>
                    <a:pt x="3196" y="688"/>
                    <a:pt x="2508" y="1"/>
                    <a:pt x="1659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55"/>
            <p:cNvSpPr/>
            <p:nvPr/>
          </p:nvSpPr>
          <p:spPr>
            <a:xfrm>
              <a:off x="3899373" y="4845000"/>
              <a:ext cx="129975" cy="124976"/>
            </a:xfrm>
            <a:custGeom>
              <a:rect b="b" l="l" r="r" t="t"/>
              <a:pathLst>
                <a:path extrusionOk="0" h="3075" w="3198">
                  <a:moveTo>
                    <a:pt x="1660" y="1"/>
                  </a:moveTo>
                  <a:cubicBezTo>
                    <a:pt x="1037" y="1"/>
                    <a:pt x="478" y="375"/>
                    <a:pt x="239" y="950"/>
                  </a:cubicBezTo>
                  <a:cubicBezTo>
                    <a:pt x="1" y="1524"/>
                    <a:pt x="133" y="2185"/>
                    <a:pt x="572" y="2624"/>
                  </a:cubicBezTo>
                  <a:cubicBezTo>
                    <a:pt x="867" y="2919"/>
                    <a:pt x="1260" y="3075"/>
                    <a:pt x="1660" y="3075"/>
                  </a:cubicBezTo>
                  <a:cubicBezTo>
                    <a:pt x="1858" y="3075"/>
                    <a:pt x="2058" y="3037"/>
                    <a:pt x="2247" y="2958"/>
                  </a:cubicBezTo>
                  <a:cubicBezTo>
                    <a:pt x="2823" y="2720"/>
                    <a:pt x="3197" y="2159"/>
                    <a:pt x="3197" y="1538"/>
                  </a:cubicBezTo>
                  <a:cubicBezTo>
                    <a:pt x="3197" y="688"/>
                    <a:pt x="2508" y="1"/>
                    <a:pt x="166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55"/>
            <p:cNvSpPr/>
            <p:nvPr/>
          </p:nvSpPr>
          <p:spPr>
            <a:xfrm>
              <a:off x="4189968" y="4845000"/>
              <a:ext cx="129934" cy="124976"/>
            </a:xfrm>
            <a:custGeom>
              <a:rect b="b" l="l" r="r" t="t"/>
              <a:pathLst>
                <a:path extrusionOk="0" h="3075" w="3197">
                  <a:moveTo>
                    <a:pt x="1660" y="1"/>
                  </a:moveTo>
                  <a:cubicBezTo>
                    <a:pt x="1037" y="1"/>
                    <a:pt x="476" y="375"/>
                    <a:pt x="239" y="950"/>
                  </a:cubicBezTo>
                  <a:cubicBezTo>
                    <a:pt x="0" y="1524"/>
                    <a:pt x="131" y="2185"/>
                    <a:pt x="572" y="2624"/>
                  </a:cubicBezTo>
                  <a:cubicBezTo>
                    <a:pt x="866" y="2919"/>
                    <a:pt x="1260" y="3075"/>
                    <a:pt x="1660" y="3075"/>
                  </a:cubicBezTo>
                  <a:cubicBezTo>
                    <a:pt x="1858" y="3075"/>
                    <a:pt x="2057" y="3037"/>
                    <a:pt x="2247" y="2958"/>
                  </a:cubicBezTo>
                  <a:cubicBezTo>
                    <a:pt x="2821" y="2720"/>
                    <a:pt x="3197" y="2159"/>
                    <a:pt x="3197" y="1538"/>
                  </a:cubicBezTo>
                  <a:cubicBezTo>
                    <a:pt x="3197" y="688"/>
                    <a:pt x="2508" y="1"/>
                    <a:pt x="166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55"/>
            <p:cNvSpPr/>
            <p:nvPr/>
          </p:nvSpPr>
          <p:spPr>
            <a:xfrm>
              <a:off x="3163620" y="4631750"/>
              <a:ext cx="129934" cy="125016"/>
            </a:xfrm>
            <a:custGeom>
              <a:rect b="b" l="l" r="r" t="t"/>
              <a:pathLst>
                <a:path extrusionOk="0" h="3076" w="3197">
                  <a:moveTo>
                    <a:pt x="1660" y="0"/>
                  </a:moveTo>
                  <a:cubicBezTo>
                    <a:pt x="1037" y="0"/>
                    <a:pt x="477" y="376"/>
                    <a:pt x="239" y="950"/>
                  </a:cubicBezTo>
                  <a:cubicBezTo>
                    <a:pt x="0" y="1524"/>
                    <a:pt x="133" y="2185"/>
                    <a:pt x="572" y="2625"/>
                  </a:cubicBezTo>
                  <a:cubicBezTo>
                    <a:pt x="866" y="2920"/>
                    <a:pt x="1259" y="3076"/>
                    <a:pt x="1658" y="3076"/>
                  </a:cubicBezTo>
                  <a:cubicBezTo>
                    <a:pt x="1857" y="3076"/>
                    <a:pt x="2057" y="3037"/>
                    <a:pt x="2247" y="2958"/>
                  </a:cubicBezTo>
                  <a:cubicBezTo>
                    <a:pt x="2823" y="2721"/>
                    <a:pt x="3197" y="2160"/>
                    <a:pt x="3197" y="1539"/>
                  </a:cubicBezTo>
                  <a:cubicBezTo>
                    <a:pt x="3197" y="689"/>
                    <a:pt x="2508" y="0"/>
                    <a:pt x="1660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55"/>
            <p:cNvSpPr/>
            <p:nvPr/>
          </p:nvSpPr>
          <p:spPr>
            <a:xfrm>
              <a:off x="3454174" y="4631750"/>
              <a:ext cx="129975" cy="125016"/>
            </a:xfrm>
            <a:custGeom>
              <a:rect b="b" l="l" r="r" t="t"/>
              <a:pathLst>
                <a:path extrusionOk="0" h="3076" w="3198">
                  <a:moveTo>
                    <a:pt x="1660" y="0"/>
                  </a:moveTo>
                  <a:cubicBezTo>
                    <a:pt x="1037" y="0"/>
                    <a:pt x="476" y="376"/>
                    <a:pt x="239" y="950"/>
                  </a:cubicBezTo>
                  <a:cubicBezTo>
                    <a:pt x="1" y="1524"/>
                    <a:pt x="132" y="2185"/>
                    <a:pt x="572" y="2625"/>
                  </a:cubicBezTo>
                  <a:cubicBezTo>
                    <a:pt x="866" y="2920"/>
                    <a:pt x="1259" y="3076"/>
                    <a:pt x="1659" y="3076"/>
                  </a:cubicBezTo>
                  <a:cubicBezTo>
                    <a:pt x="1857" y="3076"/>
                    <a:pt x="2057" y="3037"/>
                    <a:pt x="2248" y="2958"/>
                  </a:cubicBezTo>
                  <a:cubicBezTo>
                    <a:pt x="2822" y="2721"/>
                    <a:pt x="3197" y="2160"/>
                    <a:pt x="3197" y="1539"/>
                  </a:cubicBezTo>
                  <a:cubicBezTo>
                    <a:pt x="3197" y="689"/>
                    <a:pt x="2508" y="0"/>
                    <a:pt x="1660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55"/>
            <p:cNvSpPr/>
            <p:nvPr/>
          </p:nvSpPr>
          <p:spPr>
            <a:xfrm>
              <a:off x="3744769" y="4631750"/>
              <a:ext cx="129934" cy="125016"/>
            </a:xfrm>
            <a:custGeom>
              <a:rect b="b" l="l" r="r" t="t"/>
              <a:pathLst>
                <a:path extrusionOk="0" h="3076" w="3197">
                  <a:moveTo>
                    <a:pt x="1658" y="0"/>
                  </a:moveTo>
                  <a:cubicBezTo>
                    <a:pt x="1037" y="0"/>
                    <a:pt x="476" y="376"/>
                    <a:pt x="237" y="950"/>
                  </a:cubicBezTo>
                  <a:cubicBezTo>
                    <a:pt x="0" y="1524"/>
                    <a:pt x="131" y="2185"/>
                    <a:pt x="572" y="2625"/>
                  </a:cubicBezTo>
                  <a:cubicBezTo>
                    <a:pt x="866" y="2920"/>
                    <a:pt x="1259" y="3076"/>
                    <a:pt x="1658" y="3076"/>
                  </a:cubicBezTo>
                  <a:cubicBezTo>
                    <a:pt x="1857" y="3076"/>
                    <a:pt x="2057" y="3037"/>
                    <a:pt x="2247" y="2958"/>
                  </a:cubicBezTo>
                  <a:cubicBezTo>
                    <a:pt x="2821" y="2721"/>
                    <a:pt x="3197" y="2160"/>
                    <a:pt x="3197" y="1539"/>
                  </a:cubicBezTo>
                  <a:cubicBezTo>
                    <a:pt x="3195" y="689"/>
                    <a:pt x="2508" y="0"/>
                    <a:pt x="1658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55"/>
            <p:cNvSpPr/>
            <p:nvPr/>
          </p:nvSpPr>
          <p:spPr>
            <a:xfrm>
              <a:off x="4035323" y="4631750"/>
              <a:ext cx="129893" cy="125016"/>
            </a:xfrm>
            <a:custGeom>
              <a:rect b="b" l="l" r="r" t="t"/>
              <a:pathLst>
                <a:path extrusionOk="0" h="3076" w="3196">
                  <a:moveTo>
                    <a:pt x="1659" y="0"/>
                  </a:moveTo>
                  <a:cubicBezTo>
                    <a:pt x="1037" y="0"/>
                    <a:pt x="476" y="376"/>
                    <a:pt x="238" y="950"/>
                  </a:cubicBezTo>
                  <a:cubicBezTo>
                    <a:pt x="1" y="1524"/>
                    <a:pt x="132" y="2185"/>
                    <a:pt x="572" y="2625"/>
                  </a:cubicBezTo>
                  <a:cubicBezTo>
                    <a:pt x="865" y="2920"/>
                    <a:pt x="1258" y="3076"/>
                    <a:pt x="1658" y="3076"/>
                  </a:cubicBezTo>
                  <a:cubicBezTo>
                    <a:pt x="1856" y="3076"/>
                    <a:pt x="2057" y="3037"/>
                    <a:pt x="2248" y="2958"/>
                  </a:cubicBezTo>
                  <a:cubicBezTo>
                    <a:pt x="2822" y="2721"/>
                    <a:pt x="3196" y="2160"/>
                    <a:pt x="3196" y="1539"/>
                  </a:cubicBezTo>
                  <a:cubicBezTo>
                    <a:pt x="3196" y="689"/>
                    <a:pt x="2508" y="0"/>
                    <a:pt x="165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55"/>
            <p:cNvSpPr/>
            <p:nvPr/>
          </p:nvSpPr>
          <p:spPr>
            <a:xfrm>
              <a:off x="4325836" y="4631750"/>
              <a:ext cx="129975" cy="125016"/>
            </a:xfrm>
            <a:custGeom>
              <a:rect b="b" l="l" r="r" t="t"/>
              <a:pathLst>
                <a:path extrusionOk="0" h="3076" w="3198">
                  <a:moveTo>
                    <a:pt x="1660" y="0"/>
                  </a:moveTo>
                  <a:cubicBezTo>
                    <a:pt x="1037" y="0"/>
                    <a:pt x="478" y="376"/>
                    <a:pt x="239" y="950"/>
                  </a:cubicBezTo>
                  <a:cubicBezTo>
                    <a:pt x="1" y="1524"/>
                    <a:pt x="133" y="2185"/>
                    <a:pt x="572" y="2625"/>
                  </a:cubicBezTo>
                  <a:cubicBezTo>
                    <a:pt x="866" y="2920"/>
                    <a:pt x="1259" y="3076"/>
                    <a:pt x="1659" y="3076"/>
                  </a:cubicBezTo>
                  <a:cubicBezTo>
                    <a:pt x="1857" y="3076"/>
                    <a:pt x="2057" y="3037"/>
                    <a:pt x="2248" y="2958"/>
                  </a:cubicBezTo>
                  <a:cubicBezTo>
                    <a:pt x="2823" y="2721"/>
                    <a:pt x="3197" y="2160"/>
                    <a:pt x="3197" y="1539"/>
                  </a:cubicBezTo>
                  <a:cubicBezTo>
                    <a:pt x="3197" y="689"/>
                    <a:pt x="2508" y="0"/>
                    <a:pt x="1660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55"/>
            <p:cNvSpPr/>
            <p:nvPr/>
          </p:nvSpPr>
          <p:spPr>
            <a:xfrm>
              <a:off x="4498086" y="4845000"/>
              <a:ext cx="129975" cy="124976"/>
            </a:xfrm>
            <a:custGeom>
              <a:rect b="b" l="l" r="r" t="t"/>
              <a:pathLst>
                <a:path extrusionOk="0" h="3075" w="3198">
                  <a:moveTo>
                    <a:pt x="1660" y="1"/>
                  </a:moveTo>
                  <a:cubicBezTo>
                    <a:pt x="1037" y="1"/>
                    <a:pt x="476" y="375"/>
                    <a:pt x="239" y="950"/>
                  </a:cubicBezTo>
                  <a:cubicBezTo>
                    <a:pt x="1" y="1524"/>
                    <a:pt x="132" y="2185"/>
                    <a:pt x="572" y="2624"/>
                  </a:cubicBezTo>
                  <a:cubicBezTo>
                    <a:pt x="867" y="2919"/>
                    <a:pt x="1260" y="3075"/>
                    <a:pt x="1660" y="3075"/>
                  </a:cubicBezTo>
                  <a:cubicBezTo>
                    <a:pt x="1858" y="3075"/>
                    <a:pt x="2057" y="3037"/>
                    <a:pt x="2247" y="2958"/>
                  </a:cubicBezTo>
                  <a:cubicBezTo>
                    <a:pt x="2822" y="2720"/>
                    <a:pt x="3197" y="2159"/>
                    <a:pt x="3197" y="1538"/>
                  </a:cubicBezTo>
                  <a:cubicBezTo>
                    <a:pt x="3197" y="688"/>
                    <a:pt x="2508" y="1"/>
                    <a:pt x="166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55"/>
            <p:cNvSpPr/>
            <p:nvPr/>
          </p:nvSpPr>
          <p:spPr>
            <a:xfrm>
              <a:off x="4788681" y="4845000"/>
              <a:ext cx="129934" cy="124976"/>
            </a:xfrm>
            <a:custGeom>
              <a:rect b="b" l="l" r="r" t="t"/>
              <a:pathLst>
                <a:path extrusionOk="0" h="3075" w="3197">
                  <a:moveTo>
                    <a:pt x="1658" y="1"/>
                  </a:moveTo>
                  <a:cubicBezTo>
                    <a:pt x="1037" y="1"/>
                    <a:pt x="476" y="375"/>
                    <a:pt x="237" y="950"/>
                  </a:cubicBezTo>
                  <a:cubicBezTo>
                    <a:pt x="0" y="1524"/>
                    <a:pt x="131" y="2185"/>
                    <a:pt x="571" y="2624"/>
                  </a:cubicBezTo>
                  <a:cubicBezTo>
                    <a:pt x="866" y="2919"/>
                    <a:pt x="1260" y="3075"/>
                    <a:pt x="1660" y="3075"/>
                  </a:cubicBezTo>
                  <a:cubicBezTo>
                    <a:pt x="1858" y="3075"/>
                    <a:pt x="2057" y="3037"/>
                    <a:pt x="2247" y="2958"/>
                  </a:cubicBezTo>
                  <a:cubicBezTo>
                    <a:pt x="2821" y="2720"/>
                    <a:pt x="3197" y="2159"/>
                    <a:pt x="3197" y="1538"/>
                  </a:cubicBezTo>
                  <a:cubicBezTo>
                    <a:pt x="3195" y="688"/>
                    <a:pt x="2508" y="1"/>
                    <a:pt x="1658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55"/>
            <p:cNvSpPr/>
            <p:nvPr/>
          </p:nvSpPr>
          <p:spPr>
            <a:xfrm>
              <a:off x="5079235" y="4845000"/>
              <a:ext cx="129893" cy="124976"/>
            </a:xfrm>
            <a:custGeom>
              <a:rect b="b" l="l" r="r" t="t"/>
              <a:pathLst>
                <a:path extrusionOk="0" h="3075" w="3196">
                  <a:moveTo>
                    <a:pt x="1659" y="1"/>
                  </a:moveTo>
                  <a:cubicBezTo>
                    <a:pt x="1037" y="1"/>
                    <a:pt x="476" y="375"/>
                    <a:pt x="238" y="950"/>
                  </a:cubicBezTo>
                  <a:cubicBezTo>
                    <a:pt x="1" y="1524"/>
                    <a:pt x="132" y="2185"/>
                    <a:pt x="572" y="2624"/>
                  </a:cubicBezTo>
                  <a:cubicBezTo>
                    <a:pt x="866" y="2919"/>
                    <a:pt x="1259" y="3075"/>
                    <a:pt x="1659" y="3075"/>
                  </a:cubicBezTo>
                  <a:cubicBezTo>
                    <a:pt x="1857" y="3075"/>
                    <a:pt x="2057" y="3037"/>
                    <a:pt x="2247" y="2958"/>
                  </a:cubicBezTo>
                  <a:cubicBezTo>
                    <a:pt x="2822" y="2720"/>
                    <a:pt x="3196" y="2159"/>
                    <a:pt x="3196" y="1538"/>
                  </a:cubicBezTo>
                  <a:cubicBezTo>
                    <a:pt x="3196" y="688"/>
                    <a:pt x="2508" y="1"/>
                    <a:pt x="1659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55"/>
            <p:cNvSpPr/>
            <p:nvPr/>
          </p:nvSpPr>
          <p:spPr>
            <a:xfrm>
              <a:off x="5369749" y="4845000"/>
              <a:ext cx="129975" cy="124976"/>
            </a:xfrm>
            <a:custGeom>
              <a:rect b="b" l="l" r="r" t="t"/>
              <a:pathLst>
                <a:path extrusionOk="0" h="3075" w="3198">
                  <a:moveTo>
                    <a:pt x="1660" y="1"/>
                  </a:moveTo>
                  <a:cubicBezTo>
                    <a:pt x="1037" y="1"/>
                    <a:pt x="478" y="375"/>
                    <a:pt x="239" y="950"/>
                  </a:cubicBezTo>
                  <a:cubicBezTo>
                    <a:pt x="1" y="1524"/>
                    <a:pt x="133" y="2185"/>
                    <a:pt x="572" y="2624"/>
                  </a:cubicBezTo>
                  <a:cubicBezTo>
                    <a:pt x="867" y="2919"/>
                    <a:pt x="1260" y="3075"/>
                    <a:pt x="1660" y="3075"/>
                  </a:cubicBezTo>
                  <a:cubicBezTo>
                    <a:pt x="1858" y="3075"/>
                    <a:pt x="2058" y="3037"/>
                    <a:pt x="2247" y="2958"/>
                  </a:cubicBezTo>
                  <a:cubicBezTo>
                    <a:pt x="2823" y="2720"/>
                    <a:pt x="3197" y="2159"/>
                    <a:pt x="3197" y="1538"/>
                  </a:cubicBezTo>
                  <a:cubicBezTo>
                    <a:pt x="3197" y="688"/>
                    <a:pt x="2508" y="1"/>
                    <a:pt x="166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55"/>
            <p:cNvSpPr/>
            <p:nvPr/>
          </p:nvSpPr>
          <p:spPr>
            <a:xfrm>
              <a:off x="5660343" y="4845000"/>
              <a:ext cx="129934" cy="124976"/>
            </a:xfrm>
            <a:custGeom>
              <a:rect b="b" l="l" r="r" t="t"/>
              <a:pathLst>
                <a:path extrusionOk="0" h="3075" w="3197">
                  <a:moveTo>
                    <a:pt x="1660" y="1"/>
                  </a:moveTo>
                  <a:cubicBezTo>
                    <a:pt x="1037" y="1"/>
                    <a:pt x="476" y="375"/>
                    <a:pt x="239" y="950"/>
                  </a:cubicBezTo>
                  <a:cubicBezTo>
                    <a:pt x="0" y="1524"/>
                    <a:pt x="131" y="2185"/>
                    <a:pt x="572" y="2624"/>
                  </a:cubicBezTo>
                  <a:cubicBezTo>
                    <a:pt x="866" y="2919"/>
                    <a:pt x="1260" y="3075"/>
                    <a:pt x="1660" y="3075"/>
                  </a:cubicBezTo>
                  <a:cubicBezTo>
                    <a:pt x="1858" y="3075"/>
                    <a:pt x="2057" y="3037"/>
                    <a:pt x="2247" y="2958"/>
                  </a:cubicBezTo>
                  <a:cubicBezTo>
                    <a:pt x="2821" y="2720"/>
                    <a:pt x="3197" y="2159"/>
                    <a:pt x="3197" y="1538"/>
                  </a:cubicBezTo>
                  <a:cubicBezTo>
                    <a:pt x="3197" y="688"/>
                    <a:pt x="2508" y="1"/>
                    <a:pt x="166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55"/>
            <p:cNvSpPr/>
            <p:nvPr/>
          </p:nvSpPr>
          <p:spPr>
            <a:xfrm>
              <a:off x="4633995" y="4631750"/>
              <a:ext cx="129934" cy="125016"/>
            </a:xfrm>
            <a:custGeom>
              <a:rect b="b" l="l" r="r" t="t"/>
              <a:pathLst>
                <a:path extrusionOk="0" h="3076" w="3197">
                  <a:moveTo>
                    <a:pt x="1660" y="0"/>
                  </a:moveTo>
                  <a:cubicBezTo>
                    <a:pt x="1037" y="0"/>
                    <a:pt x="477" y="376"/>
                    <a:pt x="239" y="950"/>
                  </a:cubicBezTo>
                  <a:cubicBezTo>
                    <a:pt x="0" y="1524"/>
                    <a:pt x="133" y="2185"/>
                    <a:pt x="572" y="2625"/>
                  </a:cubicBezTo>
                  <a:cubicBezTo>
                    <a:pt x="866" y="2920"/>
                    <a:pt x="1259" y="3076"/>
                    <a:pt x="1658" y="3076"/>
                  </a:cubicBezTo>
                  <a:cubicBezTo>
                    <a:pt x="1857" y="3076"/>
                    <a:pt x="2057" y="3037"/>
                    <a:pt x="2247" y="2958"/>
                  </a:cubicBezTo>
                  <a:cubicBezTo>
                    <a:pt x="2823" y="2721"/>
                    <a:pt x="3197" y="2160"/>
                    <a:pt x="3197" y="1539"/>
                  </a:cubicBezTo>
                  <a:cubicBezTo>
                    <a:pt x="3197" y="689"/>
                    <a:pt x="2508" y="0"/>
                    <a:pt x="1660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55"/>
            <p:cNvSpPr/>
            <p:nvPr/>
          </p:nvSpPr>
          <p:spPr>
            <a:xfrm>
              <a:off x="4924549" y="4631750"/>
              <a:ext cx="129975" cy="125016"/>
            </a:xfrm>
            <a:custGeom>
              <a:rect b="b" l="l" r="r" t="t"/>
              <a:pathLst>
                <a:path extrusionOk="0" h="3076" w="3198">
                  <a:moveTo>
                    <a:pt x="1660" y="0"/>
                  </a:moveTo>
                  <a:cubicBezTo>
                    <a:pt x="1037" y="0"/>
                    <a:pt x="476" y="376"/>
                    <a:pt x="239" y="950"/>
                  </a:cubicBezTo>
                  <a:cubicBezTo>
                    <a:pt x="1" y="1524"/>
                    <a:pt x="132" y="2185"/>
                    <a:pt x="572" y="2625"/>
                  </a:cubicBezTo>
                  <a:cubicBezTo>
                    <a:pt x="866" y="2920"/>
                    <a:pt x="1259" y="3076"/>
                    <a:pt x="1659" y="3076"/>
                  </a:cubicBezTo>
                  <a:cubicBezTo>
                    <a:pt x="1857" y="3076"/>
                    <a:pt x="2057" y="3037"/>
                    <a:pt x="2248" y="2958"/>
                  </a:cubicBezTo>
                  <a:cubicBezTo>
                    <a:pt x="2822" y="2721"/>
                    <a:pt x="3197" y="2160"/>
                    <a:pt x="3197" y="1539"/>
                  </a:cubicBezTo>
                  <a:cubicBezTo>
                    <a:pt x="3197" y="689"/>
                    <a:pt x="2508" y="0"/>
                    <a:pt x="1660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55"/>
            <p:cNvSpPr/>
            <p:nvPr/>
          </p:nvSpPr>
          <p:spPr>
            <a:xfrm>
              <a:off x="5215144" y="4631750"/>
              <a:ext cx="129934" cy="125016"/>
            </a:xfrm>
            <a:custGeom>
              <a:rect b="b" l="l" r="r" t="t"/>
              <a:pathLst>
                <a:path extrusionOk="0" h="3076" w="3197">
                  <a:moveTo>
                    <a:pt x="1658" y="0"/>
                  </a:moveTo>
                  <a:cubicBezTo>
                    <a:pt x="1037" y="0"/>
                    <a:pt x="476" y="376"/>
                    <a:pt x="237" y="950"/>
                  </a:cubicBezTo>
                  <a:cubicBezTo>
                    <a:pt x="0" y="1524"/>
                    <a:pt x="131" y="2185"/>
                    <a:pt x="572" y="2625"/>
                  </a:cubicBezTo>
                  <a:cubicBezTo>
                    <a:pt x="866" y="2920"/>
                    <a:pt x="1259" y="3076"/>
                    <a:pt x="1658" y="3076"/>
                  </a:cubicBezTo>
                  <a:cubicBezTo>
                    <a:pt x="1857" y="3076"/>
                    <a:pt x="2057" y="3037"/>
                    <a:pt x="2247" y="2958"/>
                  </a:cubicBezTo>
                  <a:cubicBezTo>
                    <a:pt x="2821" y="2721"/>
                    <a:pt x="3197" y="2160"/>
                    <a:pt x="3197" y="1539"/>
                  </a:cubicBezTo>
                  <a:cubicBezTo>
                    <a:pt x="3195" y="689"/>
                    <a:pt x="2508" y="0"/>
                    <a:pt x="1658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55"/>
            <p:cNvSpPr/>
            <p:nvPr/>
          </p:nvSpPr>
          <p:spPr>
            <a:xfrm>
              <a:off x="5505698" y="4631750"/>
              <a:ext cx="129893" cy="125016"/>
            </a:xfrm>
            <a:custGeom>
              <a:rect b="b" l="l" r="r" t="t"/>
              <a:pathLst>
                <a:path extrusionOk="0" h="3076" w="3196">
                  <a:moveTo>
                    <a:pt x="1659" y="0"/>
                  </a:moveTo>
                  <a:cubicBezTo>
                    <a:pt x="1037" y="0"/>
                    <a:pt x="476" y="376"/>
                    <a:pt x="238" y="950"/>
                  </a:cubicBezTo>
                  <a:cubicBezTo>
                    <a:pt x="1" y="1524"/>
                    <a:pt x="132" y="2185"/>
                    <a:pt x="572" y="2625"/>
                  </a:cubicBezTo>
                  <a:cubicBezTo>
                    <a:pt x="865" y="2920"/>
                    <a:pt x="1258" y="3076"/>
                    <a:pt x="1658" y="3076"/>
                  </a:cubicBezTo>
                  <a:cubicBezTo>
                    <a:pt x="1856" y="3076"/>
                    <a:pt x="2057" y="3037"/>
                    <a:pt x="2248" y="2958"/>
                  </a:cubicBezTo>
                  <a:cubicBezTo>
                    <a:pt x="2822" y="2721"/>
                    <a:pt x="3196" y="2160"/>
                    <a:pt x="3196" y="1539"/>
                  </a:cubicBezTo>
                  <a:cubicBezTo>
                    <a:pt x="3196" y="689"/>
                    <a:pt x="2508" y="0"/>
                    <a:pt x="165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55"/>
            <p:cNvSpPr/>
            <p:nvPr/>
          </p:nvSpPr>
          <p:spPr>
            <a:xfrm>
              <a:off x="5796211" y="4631750"/>
              <a:ext cx="129975" cy="125016"/>
            </a:xfrm>
            <a:custGeom>
              <a:rect b="b" l="l" r="r" t="t"/>
              <a:pathLst>
                <a:path extrusionOk="0" h="3076" w="3198">
                  <a:moveTo>
                    <a:pt x="1660" y="0"/>
                  </a:moveTo>
                  <a:cubicBezTo>
                    <a:pt x="1037" y="0"/>
                    <a:pt x="478" y="376"/>
                    <a:pt x="239" y="950"/>
                  </a:cubicBezTo>
                  <a:cubicBezTo>
                    <a:pt x="1" y="1524"/>
                    <a:pt x="133" y="2185"/>
                    <a:pt x="572" y="2625"/>
                  </a:cubicBezTo>
                  <a:cubicBezTo>
                    <a:pt x="866" y="2920"/>
                    <a:pt x="1259" y="3076"/>
                    <a:pt x="1659" y="3076"/>
                  </a:cubicBezTo>
                  <a:cubicBezTo>
                    <a:pt x="1857" y="3076"/>
                    <a:pt x="2057" y="3037"/>
                    <a:pt x="2248" y="2958"/>
                  </a:cubicBezTo>
                  <a:cubicBezTo>
                    <a:pt x="2823" y="2721"/>
                    <a:pt x="3197" y="2160"/>
                    <a:pt x="3197" y="1539"/>
                  </a:cubicBezTo>
                  <a:cubicBezTo>
                    <a:pt x="3197" y="689"/>
                    <a:pt x="2508" y="0"/>
                    <a:pt x="1660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425" name="Google Shape;1425;p55"/>
          <p:cNvCxnSpPr/>
          <p:nvPr/>
        </p:nvCxnSpPr>
        <p:spPr>
          <a:xfrm>
            <a:off x="7162993" y="4870650"/>
            <a:ext cx="20550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6" name="Google Shape;1426;p55"/>
          <p:cNvCxnSpPr/>
          <p:nvPr/>
        </p:nvCxnSpPr>
        <p:spPr>
          <a:xfrm>
            <a:off x="6531050" y="5034700"/>
            <a:ext cx="26871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27" name="Google Shape;1427;p55"/>
          <p:cNvSpPr/>
          <p:nvPr/>
        </p:nvSpPr>
        <p:spPr>
          <a:xfrm>
            <a:off x="8317851" y="-340200"/>
            <a:ext cx="2020312" cy="4007832"/>
          </a:xfrm>
          <a:custGeom>
            <a:rect b="b" l="l" r="r" t="t"/>
            <a:pathLst>
              <a:path extrusionOk="0" h="46981" w="23492">
                <a:moveTo>
                  <a:pt x="23491" y="0"/>
                </a:moveTo>
                <a:cubicBezTo>
                  <a:pt x="10539" y="0"/>
                  <a:pt x="0" y="10536"/>
                  <a:pt x="0" y="23490"/>
                </a:cubicBezTo>
                <a:cubicBezTo>
                  <a:pt x="0" y="36443"/>
                  <a:pt x="10539" y="46980"/>
                  <a:pt x="23491" y="46980"/>
                </a:cubicBezTo>
                <a:lnTo>
                  <a:pt x="23491" y="42791"/>
                </a:lnTo>
                <a:cubicBezTo>
                  <a:pt x="12849" y="42791"/>
                  <a:pt x="4191" y="34133"/>
                  <a:pt x="4191" y="23490"/>
                </a:cubicBezTo>
                <a:cubicBezTo>
                  <a:pt x="4191" y="12848"/>
                  <a:pt x="12849" y="4189"/>
                  <a:pt x="23491" y="4189"/>
                </a:cubicBezTo>
                <a:lnTo>
                  <a:pt x="23491" y="0"/>
                </a:lnTo>
                <a:close/>
              </a:path>
            </a:pathLst>
          </a:custGeom>
          <a:solidFill>
            <a:srgbClr val="E9B7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8" name="Google Shape;1428;p55"/>
          <p:cNvSpPr/>
          <p:nvPr/>
        </p:nvSpPr>
        <p:spPr>
          <a:xfrm>
            <a:off x="294200" y="-908000"/>
            <a:ext cx="83450" cy="5143429"/>
          </a:xfrm>
          <a:custGeom>
            <a:rect b="b" l="l" r="r" t="t"/>
            <a:pathLst>
              <a:path extrusionOk="0" h="73559" w="3338">
                <a:moveTo>
                  <a:pt x="1" y="1"/>
                </a:moveTo>
                <a:lnTo>
                  <a:pt x="1" y="73559"/>
                </a:lnTo>
                <a:lnTo>
                  <a:pt x="3337" y="73559"/>
                </a:lnTo>
                <a:lnTo>
                  <a:pt x="3337" y="1"/>
                </a:lnTo>
                <a:close/>
              </a:path>
            </a:pathLst>
          </a:custGeom>
          <a:solidFill>
            <a:srgbClr val="E9B7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9" name="Google Shape;1429;p55"/>
          <p:cNvSpPr/>
          <p:nvPr/>
        </p:nvSpPr>
        <p:spPr>
          <a:xfrm>
            <a:off x="497250" y="-908000"/>
            <a:ext cx="83450" cy="5143429"/>
          </a:xfrm>
          <a:custGeom>
            <a:rect b="b" l="l" r="r" t="t"/>
            <a:pathLst>
              <a:path extrusionOk="0" h="73559" w="3338">
                <a:moveTo>
                  <a:pt x="1" y="1"/>
                </a:moveTo>
                <a:lnTo>
                  <a:pt x="1" y="73559"/>
                </a:lnTo>
                <a:lnTo>
                  <a:pt x="3337" y="73559"/>
                </a:lnTo>
                <a:lnTo>
                  <a:pt x="333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">
  <p:cSld name="TITLE_ONLY_1_1"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56"/>
          <p:cNvSpPr txBox="1"/>
          <p:nvPr>
            <p:ph type="title"/>
          </p:nvPr>
        </p:nvSpPr>
        <p:spPr>
          <a:xfrm>
            <a:off x="1191600" y="445000"/>
            <a:ext cx="67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32" name="Google Shape;1432;p56"/>
          <p:cNvSpPr txBox="1"/>
          <p:nvPr>
            <p:ph idx="2" type="title"/>
          </p:nvPr>
        </p:nvSpPr>
        <p:spPr>
          <a:xfrm>
            <a:off x="765879" y="2964375"/>
            <a:ext cx="2337000" cy="66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433" name="Google Shape;1433;p56"/>
          <p:cNvSpPr/>
          <p:nvPr/>
        </p:nvSpPr>
        <p:spPr>
          <a:xfrm rot="5400000">
            <a:off x="2498100" y="2259000"/>
            <a:ext cx="386400" cy="53826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4" name="Google Shape;1434;p56"/>
          <p:cNvSpPr/>
          <p:nvPr/>
        </p:nvSpPr>
        <p:spPr>
          <a:xfrm rot="-5400000">
            <a:off x="6259500" y="-1225425"/>
            <a:ext cx="386400" cy="53826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5" name="Google Shape;1435;p56"/>
          <p:cNvSpPr/>
          <p:nvPr/>
        </p:nvSpPr>
        <p:spPr>
          <a:xfrm rot="5400000">
            <a:off x="-369475" y="369462"/>
            <a:ext cx="1477811" cy="738888"/>
          </a:xfrm>
          <a:custGeom>
            <a:rect b="b" l="l" r="r" t="t"/>
            <a:pathLst>
              <a:path extrusionOk="0" h="21205" w="42411">
                <a:moveTo>
                  <a:pt x="21205" y="1"/>
                </a:moveTo>
                <a:cubicBezTo>
                  <a:pt x="9494" y="1"/>
                  <a:pt x="0" y="9494"/>
                  <a:pt x="0" y="21205"/>
                </a:cubicBezTo>
                <a:lnTo>
                  <a:pt x="42410" y="21205"/>
                </a:lnTo>
                <a:cubicBezTo>
                  <a:pt x="42410" y="9492"/>
                  <a:pt x="32917" y="1"/>
                  <a:pt x="21205" y="1"/>
                </a:cubicBezTo>
                <a:close/>
              </a:path>
            </a:pathLst>
          </a:custGeom>
          <a:solidFill>
            <a:srgbClr val="6C49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36" name="Google Shape;1436;p56"/>
          <p:cNvGrpSpPr/>
          <p:nvPr/>
        </p:nvGrpSpPr>
        <p:grpSpPr>
          <a:xfrm>
            <a:off x="8737475" y="1755463"/>
            <a:ext cx="313025" cy="1285324"/>
            <a:chOff x="217100" y="1212550"/>
            <a:chExt cx="313025" cy="1285324"/>
          </a:xfrm>
        </p:grpSpPr>
        <p:sp>
          <p:nvSpPr>
            <p:cNvPr id="1437" name="Google Shape;1437;p56"/>
            <p:cNvSpPr/>
            <p:nvPr/>
          </p:nvSpPr>
          <p:spPr>
            <a:xfrm rot="5400000">
              <a:off x="444006" y="1214205"/>
              <a:ext cx="87774" cy="84464"/>
            </a:xfrm>
            <a:custGeom>
              <a:rect b="b" l="l" r="r" t="t"/>
              <a:pathLst>
                <a:path extrusionOk="0" h="2194" w="2280">
                  <a:moveTo>
                    <a:pt x="1184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4" y="2110"/>
                  </a:cubicBezTo>
                  <a:cubicBezTo>
                    <a:pt x="2013" y="1941"/>
                    <a:pt x="2280" y="1540"/>
                    <a:pt x="2280" y="1097"/>
                  </a:cubicBezTo>
                  <a:cubicBezTo>
                    <a:pt x="2280" y="491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56"/>
            <p:cNvSpPr/>
            <p:nvPr/>
          </p:nvSpPr>
          <p:spPr>
            <a:xfrm rot="5400000">
              <a:off x="443987" y="1512775"/>
              <a:ext cx="87813" cy="84464"/>
            </a:xfrm>
            <a:custGeom>
              <a:rect b="b" l="l" r="r" t="t"/>
              <a:pathLst>
                <a:path extrusionOk="0" h="2194" w="2281">
                  <a:moveTo>
                    <a:pt x="1184" y="0"/>
                  </a:moveTo>
                  <a:cubicBezTo>
                    <a:pt x="741" y="0"/>
                    <a:pt x="340" y="268"/>
                    <a:pt x="171" y="678"/>
                  </a:cubicBezTo>
                  <a:cubicBezTo>
                    <a:pt x="0" y="1087"/>
                    <a:pt x="94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3" y="2110"/>
                  </a:cubicBezTo>
                  <a:cubicBezTo>
                    <a:pt x="2013" y="1941"/>
                    <a:pt x="2281" y="1540"/>
                    <a:pt x="2279" y="1097"/>
                  </a:cubicBezTo>
                  <a:cubicBezTo>
                    <a:pt x="2279" y="492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56"/>
            <p:cNvSpPr/>
            <p:nvPr/>
          </p:nvSpPr>
          <p:spPr>
            <a:xfrm rot="5400000">
              <a:off x="444006" y="1811344"/>
              <a:ext cx="87774" cy="84464"/>
            </a:xfrm>
            <a:custGeom>
              <a:rect b="b" l="l" r="r" t="t"/>
              <a:pathLst>
                <a:path extrusionOk="0" h="2194" w="2280">
                  <a:moveTo>
                    <a:pt x="1183" y="0"/>
                  </a:moveTo>
                  <a:cubicBezTo>
                    <a:pt x="739" y="0"/>
                    <a:pt x="339" y="268"/>
                    <a:pt x="170" y="678"/>
                  </a:cubicBezTo>
                  <a:cubicBezTo>
                    <a:pt x="0" y="1087"/>
                    <a:pt x="93" y="1559"/>
                    <a:pt x="407" y="1873"/>
                  </a:cubicBezTo>
                  <a:cubicBezTo>
                    <a:pt x="616" y="2083"/>
                    <a:pt x="897" y="2194"/>
                    <a:pt x="1182" y="2194"/>
                  </a:cubicBezTo>
                  <a:cubicBezTo>
                    <a:pt x="1324" y="2194"/>
                    <a:pt x="1466" y="2166"/>
                    <a:pt x="1602" y="2110"/>
                  </a:cubicBezTo>
                  <a:cubicBezTo>
                    <a:pt x="2011" y="1941"/>
                    <a:pt x="2279" y="1540"/>
                    <a:pt x="2279" y="1097"/>
                  </a:cubicBezTo>
                  <a:cubicBezTo>
                    <a:pt x="2279" y="492"/>
                    <a:pt x="1788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56"/>
            <p:cNvSpPr/>
            <p:nvPr/>
          </p:nvSpPr>
          <p:spPr>
            <a:xfrm rot="5400000">
              <a:off x="443987" y="2109875"/>
              <a:ext cx="87813" cy="84464"/>
            </a:xfrm>
            <a:custGeom>
              <a:rect b="b" l="l" r="r" t="t"/>
              <a:pathLst>
                <a:path extrusionOk="0" h="2194" w="2281">
                  <a:moveTo>
                    <a:pt x="1183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9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4" y="2194"/>
                    <a:pt x="1467" y="2166"/>
                    <a:pt x="1603" y="2110"/>
                  </a:cubicBezTo>
                  <a:cubicBezTo>
                    <a:pt x="2014" y="1941"/>
                    <a:pt x="2280" y="1540"/>
                    <a:pt x="2280" y="1097"/>
                  </a:cubicBezTo>
                  <a:cubicBezTo>
                    <a:pt x="2280" y="492"/>
                    <a:pt x="1790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56"/>
            <p:cNvSpPr/>
            <p:nvPr/>
          </p:nvSpPr>
          <p:spPr>
            <a:xfrm rot="5400000">
              <a:off x="443987" y="2411736"/>
              <a:ext cx="87774" cy="84502"/>
            </a:xfrm>
            <a:custGeom>
              <a:rect b="b" l="l" r="r" t="t"/>
              <a:pathLst>
                <a:path extrusionOk="0" h="2195" w="2280">
                  <a:moveTo>
                    <a:pt x="1097" y="1"/>
                  </a:moveTo>
                  <a:cubicBezTo>
                    <a:pt x="956" y="1"/>
                    <a:pt x="813" y="28"/>
                    <a:pt x="678" y="84"/>
                  </a:cubicBezTo>
                  <a:cubicBezTo>
                    <a:pt x="267" y="254"/>
                    <a:pt x="0" y="654"/>
                    <a:pt x="0" y="1097"/>
                  </a:cubicBezTo>
                  <a:cubicBezTo>
                    <a:pt x="0" y="1702"/>
                    <a:pt x="491" y="2194"/>
                    <a:pt x="1097" y="2194"/>
                  </a:cubicBezTo>
                  <a:cubicBezTo>
                    <a:pt x="1540" y="2194"/>
                    <a:pt x="1941" y="1926"/>
                    <a:pt x="2110" y="1517"/>
                  </a:cubicBezTo>
                  <a:cubicBezTo>
                    <a:pt x="2280" y="1107"/>
                    <a:pt x="2185" y="635"/>
                    <a:pt x="1872" y="321"/>
                  </a:cubicBezTo>
                  <a:cubicBezTo>
                    <a:pt x="1662" y="112"/>
                    <a:pt x="138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56"/>
            <p:cNvSpPr/>
            <p:nvPr/>
          </p:nvSpPr>
          <p:spPr>
            <a:xfrm rot="5400000">
              <a:off x="217139" y="1215861"/>
              <a:ext cx="84425" cy="84502"/>
            </a:xfrm>
            <a:custGeom>
              <a:rect b="b" l="l" r="r" t="t"/>
              <a:pathLst>
                <a:path extrusionOk="0" h="2195" w="2193">
                  <a:moveTo>
                    <a:pt x="1096" y="1"/>
                  </a:moveTo>
                  <a:cubicBezTo>
                    <a:pt x="491" y="1"/>
                    <a:pt x="0" y="492"/>
                    <a:pt x="0" y="1098"/>
                  </a:cubicBezTo>
                  <a:cubicBezTo>
                    <a:pt x="0" y="1703"/>
                    <a:pt x="491" y="2194"/>
                    <a:pt x="1096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6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56"/>
            <p:cNvSpPr/>
            <p:nvPr/>
          </p:nvSpPr>
          <p:spPr>
            <a:xfrm rot="5400000">
              <a:off x="217139" y="1514411"/>
              <a:ext cx="84425" cy="84502"/>
            </a:xfrm>
            <a:custGeom>
              <a:rect b="b" l="l" r="r" t="t"/>
              <a:pathLst>
                <a:path extrusionOk="0" h="2195" w="2193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2" y="1703"/>
                    <a:pt x="2192" y="1098"/>
                  </a:cubicBezTo>
                  <a:cubicBezTo>
                    <a:pt x="2192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56"/>
            <p:cNvSpPr/>
            <p:nvPr/>
          </p:nvSpPr>
          <p:spPr>
            <a:xfrm rot="5400000">
              <a:off x="213982" y="1813038"/>
              <a:ext cx="90854" cy="84464"/>
            </a:xfrm>
            <a:custGeom>
              <a:rect b="b" l="l" r="r" t="t"/>
              <a:pathLst>
                <a:path extrusionOk="0" h="2194" w="2360">
                  <a:moveTo>
                    <a:pt x="1180" y="1"/>
                  </a:moveTo>
                  <a:cubicBezTo>
                    <a:pt x="1122" y="1"/>
                    <a:pt x="1064" y="5"/>
                    <a:pt x="1005" y="15"/>
                  </a:cubicBezTo>
                  <a:cubicBezTo>
                    <a:pt x="407" y="112"/>
                    <a:pt x="1" y="676"/>
                    <a:pt x="98" y="1274"/>
                  </a:cubicBezTo>
                  <a:cubicBezTo>
                    <a:pt x="185" y="1812"/>
                    <a:pt x="650" y="2194"/>
                    <a:pt x="1178" y="2194"/>
                  </a:cubicBezTo>
                  <a:cubicBezTo>
                    <a:pt x="1236" y="2194"/>
                    <a:pt x="1296" y="2189"/>
                    <a:pt x="1355" y="2179"/>
                  </a:cubicBezTo>
                  <a:cubicBezTo>
                    <a:pt x="1953" y="2083"/>
                    <a:pt x="2359" y="1520"/>
                    <a:pt x="2262" y="922"/>
                  </a:cubicBezTo>
                  <a:cubicBezTo>
                    <a:pt x="2175" y="383"/>
                    <a:pt x="1708" y="1"/>
                    <a:pt x="118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56"/>
            <p:cNvSpPr/>
            <p:nvPr/>
          </p:nvSpPr>
          <p:spPr>
            <a:xfrm rot="5400000">
              <a:off x="215464" y="2109875"/>
              <a:ext cx="87813" cy="84464"/>
            </a:xfrm>
            <a:custGeom>
              <a:rect b="b" l="l" r="r" t="t"/>
              <a:pathLst>
                <a:path extrusionOk="0" h="2194" w="2281">
                  <a:moveTo>
                    <a:pt x="1183" y="1"/>
                  </a:moveTo>
                  <a:cubicBezTo>
                    <a:pt x="740" y="1"/>
                    <a:pt x="341" y="267"/>
                    <a:pt x="170" y="678"/>
                  </a:cubicBezTo>
                  <a:cubicBezTo>
                    <a:pt x="1" y="1087"/>
                    <a:pt x="95" y="1558"/>
                    <a:pt x="409" y="1872"/>
                  </a:cubicBezTo>
                  <a:cubicBezTo>
                    <a:pt x="619" y="2082"/>
                    <a:pt x="899" y="2194"/>
                    <a:pt x="1185" y="2194"/>
                  </a:cubicBezTo>
                  <a:cubicBezTo>
                    <a:pt x="1326" y="2194"/>
                    <a:pt x="1468" y="2166"/>
                    <a:pt x="1603" y="2110"/>
                  </a:cubicBezTo>
                  <a:cubicBezTo>
                    <a:pt x="2014" y="1940"/>
                    <a:pt x="2280" y="1541"/>
                    <a:pt x="2280" y="1098"/>
                  </a:cubicBezTo>
                  <a:cubicBezTo>
                    <a:pt x="2280" y="491"/>
                    <a:pt x="1790" y="1"/>
                    <a:pt x="118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56"/>
            <p:cNvSpPr/>
            <p:nvPr/>
          </p:nvSpPr>
          <p:spPr>
            <a:xfrm rot="5400000">
              <a:off x="217139" y="2410062"/>
              <a:ext cx="84425" cy="84502"/>
            </a:xfrm>
            <a:custGeom>
              <a:rect b="b" l="l" r="r" t="t"/>
              <a:pathLst>
                <a:path extrusionOk="0" h="2195" w="2193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7" name="Google Shape;1447;p56"/>
          <p:cNvSpPr txBox="1"/>
          <p:nvPr>
            <p:ph idx="1" type="subTitle"/>
          </p:nvPr>
        </p:nvSpPr>
        <p:spPr>
          <a:xfrm>
            <a:off x="765896" y="3549200"/>
            <a:ext cx="2337000" cy="8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8" name="Google Shape;1448;p56"/>
          <p:cNvSpPr txBox="1"/>
          <p:nvPr>
            <p:ph idx="3" type="title"/>
          </p:nvPr>
        </p:nvSpPr>
        <p:spPr>
          <a:xfrm>
            <a:off x="3403492" y="2964375"/>
            <a:ext cx="2337000" cy="66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449" name="Google Shape;1449;p56"/>
          <p:cNvSpPr txBox="1"/>
          <p:nvPr>
            <p:ph idx="4" type="subTitle"/>
          </p:nvPr>
        </p:nvSpPr>
        <p:spPr>
          <a:xfrm>
            <a:off x="3403509" y="3549200"/>
            <a:ext cx="2337000" cy="8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0" name="Google Shape;1450;p56"/>
          <p:cNvSpPr txBox="1"/>
          <p:nvPr>
            <p:ph idx="5" type="title"/>
          </p:nvPr>
        </p:nvSpPr>
        <p:spPr>
          <a:xfrm>
            <a:off x="6041092" y="2964375"/>
            <a:ext cx="2337000" cy="66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451" name="Google Shape;1451;p56"/>
          <p:cNvSpPr txBox="1"/>
          <p:nvPr>
            <p:ph idx="6" type="subTitle"/>
          </p:nvPr>
        </p:nvSpPr>
        <p:spPr>
          <a:xfrm>
            <a:off x="6041109" y="3549200"/>
            <a:ext cx="2337000" cy="8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">
  <p:cSld name="TITLE_1_2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57"/>
          <p:cNvSpPr/>
          <p:nvPr/>
        </p:nvSpPr>
        <p:spPr>
          <a:xfrm>
            <a:off x="7432875" y="414900"/>
            <a:ext cx="2820097" cy="5639834"/>
          </a:xfrm>
          <a:custGeom>
            <a:rect b="b" l="l" r="r" t="t"/>
            <a:pathLst>
              <a:path extrusionOk="0" h="46981" w="23492">
                <a:moveTo>
                  <a:pt x="23491" y="0"/>
                </a:moveTo>
                <a:cubicBezTo>
                  <a:pt x="10539" y="0"/>
                  <a:pt x="0" y="10536"/>
                  <a:pt x="0" y="23490"/>
                </a:cubicBezTo>
                <a:cubicBezTo>
                  <a:pt x="0" y="36443"/>
                  <a:pt x="10539" y="46980"/>
                  <a:pt x="23491" y="46980"/>
                </a:cubicBezTo>
                <a:lnTo>
                  <a:pt x="23491" y="42791"/>
                </a:lnTo>
                <a:cubicBezTo>
                  <a:pt x="12849" y="42791"/>
                  <a:pt x="4191" y="34133"/>
                  <a:pt x="4191" y="23490"/>
                </a:cubicBezTo>
                <a:cubicBezTo>
                  <a:pt x="4191" y="12848"/>
                  <a:pt x="12849" y="4189"/>
                  <a:pt x="23491" y="4189"/>
                </a:cubicBezTo>
                <a:lnTo>
                  <a:pt x="23491" y="0"/>
                </a:lnTo>
                <a:close/>
              </a:path>
            </a:pathLst>
          </a:custGeom>
          <a:solidFill>
            <a:srgbClr val="E9B7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4" name="Google Shape;1454;p57"/>
          <p:cNvSpPr/>
          <p:nvPr/>
        </p:nvSpPr>
        <p:spPr>
          <a:xfrm rot="-5400000">
            <a:off x="6059285" y="2058837"/>
            <a:ext cx="2056529" cy="4112850"/>
          </a:xfrm>
          <a:custGeom>
            <a:rect b="b" l="l" r="r" t="t"/>
            <a:pathLst>
              <a:path extrusionOk="0" h="51609" w="25805">
                <a:moveTo>
                  <a:pt x="1" y="1"/>
                </a:moveTo>
                <a:lnTo>
                  <a:pt x="1" y="51608"/>
                </a:lnTo>
                <a:cubicBezTo>
                  <a:pt x="14251" y="51608"/>
                  <a:pt x="25804" y="40055"/>
                  <a:pt x="25804" y="25805"/>
                </a:cubicBezTo>
                <a:cubicBezTo>
                  <a:pt x="25804" y="11554"/>
                  <a:pt x="14251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55" name="Google Shape;1455;p57"/>
          <p:cNvGrpSpPr/>
          <p:nvPr/>
        </p:nvGrpSpPr>
        <p:grpSpPr>
          <a:xfrm>
            <a:off x="660244" y="4460095"/>
            <a:ext cx="1929101" cy="469809"/>
            <a:chOff x="423350" y="-1313925"/>
            <a:chExt cx="834675" cy="203275"/>
          </a:xfrm>
        </p:grpSpPr>
        <p:sp>
          <p:nvSpPr>
            <p:cNvPr id="1456" name="Google Shape;1456;p57"/>
            <p:cNvSpPr/>
            <p:nvPr/>
          </p:nvSpPr>
          <p:spPr>
            <a:xfrm>
              <a:off x="423350" y="-1313925"/>
              <a:ext cx="57000" cy="54850"/>
            </a:xfrm>
            <a:custGeom>
              <a:rect b="b" l="l" r="r" t="t"/>
              <a:pathLst>
                <a:path extrusionOk="0" h="2194" w="2280">
                  <a:moveTo>
                    <a:pt x="1184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4" y="2110"/>
                  </a:cubicBezTo>
                  <a:cubicBezTo>
                    <a:pt x="2013" y="1941"/>
                    <a:pt x="2280" y="1540"/>
                    <a:pt x="2280" y="1097"/>
                  </a:cubicBezTo>
                  <a:cubicBezTo>
                    <a:pt x="2280" y="491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57"/>
            <p:cNvSpPr/>
            <p:nvPr/>
          </p:nvSpPr>
          <p:spPr>
            <a:xfrm>
              <a:off x="617225" y="-1313925"/>
              <a:ext cx="57025" cy="54850"/>
            </a:xfrm>
            <a:custGeom>
              <a:rect b="b" l="l" r="r" t="t"/>
              <a:pathLst>
                <a:path extrusionOk="0" h="2194" w="2281">
                  <a:moveTo>
                    <a:pt x="1184" y="0"/>
                  </a:moveTo>
                  <a:cubicBezTo>
                    <a:pt x="741" y="0"/>
                    <a:pt x="340" y="268"/>
                    <a:pt x="171" y="678"/>
                  </a:cubicBezTo>
                  <a:cubicBezTo>
                    <a:pt x="0" y="1087"/>
                    <a:pt x="94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3" y="2110"/>
                  </a:cubicBezTo>
                  <a:cubicBezTo>
                    <a:pt x="2013" y="1941"/>
                    <a:pt x="2281" y="1540"/>
                    <a:pt x="2279" y="1097"/>
                  </a:cubicBezTo>
                  <a:cubicBezTo>
                    <a:pt x="2279" y="492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57"/>
            <p:cNvSpPr/>
            <p:nvPr/>
          </p:nvSpPr>
          <p:spPr>
            <a:xfrm>
              <a:off x="811125" y="-1313925"/>
              <a:ext cx="57000" cy="54850"/>
            </a:xfrm>
            <a:custGeom>
              <a:rect b="b" l="l" r="r" t="t"/>
              <a:pathLst>
                <a:path extrusionOk="0" h="2194" w="2280">
                  <a:moveTo>
                    <a:pt x="1183" y="0"/>
                  </a:moveTo>
                  <a:cubicBezTo>
                    <a:pt x="739" y="0"/>
                    <a:pt x="339" y="268"/>
                    <a:pt x="170" y="678"/>
                  </a:cubicBezTo>
                  <a:cubicBezTo>
                    <a:pt x="0" y="1087"/>
                    <a:pt x="93" y="1559"/>
                    <a:pt x="407" y="1873"/>
                  </a:cubicBezTo>
                  <a:cubicBezTo>
                    <a:pt x="616" y="2083"/>
                    <a:pt x="897" y="2194"/>
                    <a:pt x="1182" y="2194"/>
                  </a:cubicBezTo>
                  <a:cubicBezTo>
                    <a:pt x="1324" y="2194"/>
                    <a:pt x="1466" y="2166"/>
                    <a:pt x="1602" y="2110"/>
                  </a:cubicBezTo>
                  <a:cubicBezTo>
                    <a:pt x="2011" y="1941"/>
                    <a:pt x="2279" y="1540"/>
                    <a:pt x="2279" y="1097"/>
                  </a:cubicBezTo>
                  <a:cubicBezTo>
                    <a:pt x="2279" y="492"/>
                    <a:pt x="1788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57"/>
            <p:cNvSpPr/>
            <p:nvPr/>
          </p:nvSpPr>
          <p:spPr>
            <a:xfrm>
              <a:off x="1004975" y="-1313925"/>
              <a:ext cx="57025" cy="54850"/>
            </a:xfrm>
            <a:custGeom>
              <a:rect b="b" l="l" r="r" t="t"/>
              <a:pathLst>
                <a:path extrusionOk="0" h="2194" w="2281">
                  <a:moveTo>
                    <a:pt x="1183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9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4" y="2194"/>
                    <a:pt x="1467" y="2166"/>
                    <a:pt x="1603" y="2110"/>
                  </a:cubicBezTo>
                  <a:cubicBezTo>
                    <a:pt x="2014" y="1941"/>
                    <a:pt x="2280" y="1540"/>
                    <a:pt x="2280" y="1097"/>
                  </a:cubicBezTo>
                  <a:cubicBezTo>
                    <a:pt x="2280" y="492"/>
                    <a:pt x="1790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57"/>
            <p:cNvSpPr/>
            <p:nvPr/>
          </p:nvSpPr>
          <p:spPr>
            <a:xfrm>
              <a:off x="1201025" y="-1313925"/>
              <a:ext cx="57000" cy="54875"/>
            </a:xfrm>
            <a:custGeom>
              <a:rect b="b" l="l" r="r" t="t"/>
              <a:pathLst>
                <a:path extrusionOk="0" h="2195" w="2280">
                  <a:moveTo>
                    <a:pt x="1097" y="1"/>
                  </a:moveTo>
                  <a:cubicBezTo>
                    <a:pt x="956" y="1"/>
                    <a:pt x="813" y="28"/>
                    <a:pt x="678" y="84"/>
                  </a:cubicBezTo>
                  <a:cubicBezTo>
                    <a:pt x="267" y="254"/>
                    <a:pt x="0" y="654"/>
                    <a:pt x="0" y="1097"/>
                  </a:cubicBezTo>
                  <a:cubicBezTo>
                    <a:pt x="0" y="1702"/>
                    <a:pt x="491" y="2194"/>
                    <a:pt x="1097" y="2194"/>
                  </a:cubicBezTo>
                  <a:cubicBezTo>
                    <a:pt x="1540" y="2194"/>
                    <a:pt x="1941" y="1926"/>
                    <a:pt x="2110" y="1517"/>
                  </a:cubicBezTo>
                  <a:cubicBezTo>
                    <a:pt x="2280" y="1107"/>
                    <a:pt x="2185" y="635"/>
                    <a:pt x="1872" y="321"/>
                  </a:cubicBezTo>
                  <a:cubicBezTo>
                    <a:pt x="1662" y="112"/>
                    <a:pt x="138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57"/>
            <p:cNvSpPr/>
            <p:nvPr/>
          </p:nvSpPr>
          <p:spPr>
            <a:xfrm>
              <a:off x="425525" y="-1165525"/>
              <a:ext cx="54825" cy="54875"/>
            </a:xfrm>
            <a:custGeom>
              <a:rect b="b" l="l" r="r" t="t"/>
              <a:pathLst>
                <a:path extrusionOk="0" h="2195" w="2193">
                  <a:moveTo>
                    <a:pt x="1096" y="1"/>
                  </a:moveTo>
                  <a:cubicBezTo>
                    <a:pt x="491" y="1"/>
                    <a:pt x="0" y="492"/>
                    <a:pt x="0" y="1098"/>
                  </a:cubicBezTo>
                  <a:cubicBezTo>
                    <a:pt x="0" y="1703"/>
                    <a:pt x="491" y="2194"/>
                    <a:pt x="1096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6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57"/>
            <p:cNvSpPr/>
            <p:nvPr/>
          </p:nvSpPr>
          <p:spPr>
            <a:xfrm>
              <a:off x="619400" y="-1165525"/>
              <a:ext cx="54825" cy="54875"/>
            </a:xfrm>
            <a:custGeom>
              <a:rect b="b" l="l" r="r" t="t"/>
              <a:pathLst>
                <a:path extrusionOk="0" h="2195" w="2193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2" y="1703"/>
                    <a:pt x="2192" y="1098"/>
                  </a:cubicBezTo>
                  <a:cubicBezTo>
                    <a:pt x="2192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57"/>
            <p:cNvSpPr/>
            <p:nvPr/>
          </p:nvSpPr>
          <p:spPr>
            <a:xfrm>
              <a:off x="811225" y="-1165550"/>
              <a:ext cx="59000" cy="54850"/>
            </a:xfrm>
            <a:custGeom>
              <a:rect b="b" l="l" r="r" t="t"/>
              <a:pathLst>
                <a:path extrusionOk="0" h="2194" w="2360">
                  <a:moveTo>
                    <a:pt x="1180" y="1"/>
                  </a:moveTo>
                  <a:cubicBezTo>
                    <a:pt x="1122" y="1"/>
                    <a:pt x="1064" y="5"/>
                    <a:pt x="1005" y="15"/>
                  </a:cubicBezTo>
                  <a:cubicBezTo>
                    <a:pt x="407" y="112"/>
                    <a:pt x="1" y="676"/>
                    <a:pt x="98" y="1274"/>
                  </a:cubicBezTo>
                  <a:cubicBezTo>
                    <a:pt x="185" y="1812"/>
                    <a:pt x="650" y="2194"/>
                    <a:pt x="1178" y="2194"/>
                  </a:cubicBezTo>
                  <a:cubicBezTo>
                    <a:pt x="1236" y="2194"/>
                    <a:pt x="1296" y="2189"/>
                    <a:pt x="1355" y="2179"/>
                  </a:cubicBezTo>
                  <a:cubicBezTo>
                    <a:pt x="1953" y="2083"/>
                    <a:pt x="2359" y="1520"/>
                    <a:pt x="2262" y="922"/>
                  </a:cubicBezTo>
                  <a:cubicBezTo>
                    <a:pt x="2175" y="383"/>
                    <a:pt x="1708" y="1"/>
                    <a:pt x="118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57"/>
            <p:cNvSpPr/>
            <p:nvPr/>
          </p:nvSpPr>
          <p:spPr>
            <a:xfrm>
              <a:off x="1004975" y="-1165525"/>
              <a:ext cx="57025" cy="54850"/>
            </a:xfrm>
            <a:custGeom>
              <a:rect b="b" l="l" r="r" t="t"/>
              <a:pathLst>
                <a:path extrusionOk="0" h="2194" w="2281">
                  <a:moveTo>
                    <a:pt x="1183" y="1"/>
                  </a:moveTo>
                  <a:cubicBezTo>
                    <a:pt x="740" y="1"/>
                    <a:pt x="341" y="267"/>
                    <a:pt x="170" y="678"/>
                  </a:cubicBezTo>
                  <a:cubicBezTo>
                    <a:pt x="1" y="1087"/>
                    <a:pt x="95" y="1558"/>
                    <a:pt x="409" y="1872"/>
                  </a:cubicBezTo>
                  <a:cubicBezTo>
                    <a:pt x="619" y="2082"/>
                    <a:pt x="899" y="2194"/>
                    <a:pt x="1185" y="2194"/>
                  </a:cubicBezTo>
                  <a:cubicBezTo>
                    <a:pt x="1326" y="2194"/>
                    <a:pt x="1468" y="2166"/>
                    <a:pt x="1603" y="2110"/>
                  </a:cubicBezTo>
                  <a:cubicBezTo>
                    <a:pt x="2014" y="1940"/>
                    <a:pt x="2280" y="1541"/>
                    <a:pt x="2280" y="1098"/>
                  </a:cubicBezTo>
                  <a:cubicBezTo>
                    <a:pt x="2280" y="491"/>
                    <a:pt x="1790" y="1"/>
                    <a:pt x="118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57"/>
            <p:cNvSpPr/>
            <p:nvPr/>
          </p:nvSpPr>
          <p:spPr>
            <a:xfrm>
              <a:off x="1201025" y="-1165525"/>
              <a:ext cx="54825" cy="54875"/>
            </a:xfrm>
            <a:custGeom>
              <a:rect b="b" l="l" r="r" t="t"/>
              <a:pathLst>
                <a:path extrusionOk="0" h="2195" w="2193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66" name="Google Shape;1466;p57"/>
          <p:cNvSpPr/>
          <p:nvPr/>
        </p:nvSpPr>
        <p:spPr>
          <a:xfrm>
            <a:off x="154825" y="0"/>
            <a:ext cx="83450" cy="5143429"/>
          </a:xfrm>
          <a:custGeom>
            <a:rect b="b" l="l" r="r" t="t"/>
            <a:pathLst>
              <a:path extrusionOk="0" h="73559" w="3338">
                <a:moveTo>
                  <a:pt x="1" y="1"/>
                </a:moveTo>
                <a:lnTo>
                  <a:pt x="1" y="73559"/>
                </a:lnTo>
                <a:lnTo>
                  <a:pt x="3337" y="73559"/>
                </a:lnTo>
                <a:lnTo>
                  <a:pt x="3337" y="1"/>
                </a:lnTo>
                <a:close/>
              </a:path>
            </a:pathLst>
          </a:custGeom>
          <a:solidFill>
            <a:srgbClr val="E9B7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7" name="Google Shape;1467;p57"/>
          <p:cNvSpPr/>
          <p:nvPr/>
        </p:nvSpPr>
        <p:spPr>
          <a:xfrm>
            <a:off x="275050" y="0"/>
            <a:ext cx="205300" cy="5143429"/>
          </a:xfrm>
          <a:custGeom>
            <a:rect b="b" l="l" r="r" t="t"/>
            <a:pathLst>
              <a:path extrusionOk="0" h="73559" w="8212">
                <a:moveTo>
                  <a:pt x="0" y="1"/>
                </a:moveTo>
                <a:lnTo>
                  <a:pt x="0" y="73559"/>
                </a:lnTo>
                <a:lnTo>
                  <a:pt x="8212" y="73559"/>
                </a:lnTo>
                <a:lnTo>
                  <a:pt x="8212" y="1"/>
                </a:lnTo>
                <a:close/>
              </a:path>
            </a:pathLst>
          </a:custGeom>
          <a:solidFill>
            <a:srgbClr val="5EA5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68" name="Google Shape;1468;p57"/>
          <p:cNvGrpSpPr/>
          <p:nvPr/>
        </p:nvGrpSpPr>
        <p:grpSpPr>
          <a:xfrm>
            <a:off x="2871035" y="4460095"/>
            <a:ext cx="1929101" cy="469809"/>
            <a:chOff x="423350" y="-1313925"/>
            <a:chExt cx="834675" cy="203275"/>
          </a:xfrm>
        </p:grpSpPr>
        <p:sp>
          <p:nvSpPr>
            <p:cNvPr id="1469" name="Google Shape;1469;p57"/>
            <p:cNvSpPr/>
            <p:nvPr/>
          </p:nvSpPr>
          <p:spPr>
            <a:xfrm>
              <a:off x="423350" y="-1313925"/>
              <a:ext cx="57000" cy="54850"/>
            </a:xfrm>
            <a:custGeom>
              <a:rect b="b" l="l" r="r" t="t"/>
              <a:pathLst>
                <a:path extrusionOk="0" h="2194" w="2280">
                  <a:moveTo>
                    <a:pt x="1184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4" y="2110"/>
                  </a:cubicBezTo>
                  <a:cubicBezTo>
                    <a:pt x="2013" y="1941"/>
                    <a:pt x="2280" y="1540"/>
                    <a:pt x="2280" y="1097"/>
                  </a:cubicBezTo>
                  <a:cubicBezTo>
                    <a:pt x="2280" y="491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57"/>
            <p:cNvSpPr/>
            <p:nvPr/>
          </p:nvSpPr>
          <p:spPr>
            <a:xfrm>
              <a:off x="617225" y="-1313925"/>
              <a:ext cx="57025" cy="54850"/>
            </a:xfrm>
            <a:custGeom>
              <a:rect b="b" l="l" r="r" t="t"/>
              <a:pathLst>
                <a:path extrusionOk="0" h="2194" w="2281">
                  <a:moveTo>
                    <a:pt x="1184" y="0"/>
                  </a:moveTo>
                  <a:cubicBezTo>
                    <a:pt x="741" y="0"/>
                    <a:pt x="340" y="268"/>
                    <a:pt x="171" y="678"/>
                  </a:cubicBezTo>
                  <a:cubicBezTo>
                    <a:pt x="0" y="1087"/>
                    <a:pt x="94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3" y="2110"/>
                  </a:cubicBezTo>
                  <a:cubicBezTo>
                    <a:pt x="2013" y="1941"/>
                    <a:pt x="2281" y="1540"/>
                    <a:pt x="2279" y="1097"/>
                  </a:cubicBezTo>
                  <a:cubicBezTo>
                    <a:pt x="2279" y="492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57"/>
            <p:cNvSpPr/>
            <p:nvPr/>
          </p:nvSpPr>
          <p:spPr>
            <a:xfrm>
              <a:off x="811125" y="-1313925"/>
              <a:ext cx="57000" cy="54850"/>
            </a:xfrm>
            <a:custGeom>
              <a:rect b="b" l="l" r="r" t="t"/>
              <a:pathLst>
                <a:path extrusionOk="0" h="2194" w="2280">
                  <a:moveTo>
                    <a:pt x="1183" y="0"/>
                  </a:moveTo>
                  <a:cubicBezTo>
                    <a:pt x="739" y="0"/>
                    <a:pt x="339" y="268"/>
                    <a:pt x="170" y="678"/>
                  </a:cubicBezTo>
                  <a:cubicBezTo>
                    <a:pt x="0" y="1087"/>
                    <a:pt x="93" y="1559"/>
                    <a:pt x="407" y="1873"/>
                  </a:cubicBezTo>
                  <a:cubicBezTo>
                    <a:pt x="616" y="2083"/>
                    <a:pt x="897" y="2194"/>
                    <a:pt x="1182" y="2194"/>
                  </a:cubicBezTo>
                  <a:cubicBezTo>
                    <a:pt x="1324" y="2194"/>
                    <a:pt x="1466" y="2166"/>
                    <a:pt x="1602" y="2110"/>
                  </a:cubicBezTo>
                  <a:cubicBezTo>
                    <a:pt x="2011" y="1941"/>
                    <a:pt x="2279" y="1540"/>
                    <a:pt x="2279" y="1097"/>
                  </a:cubicBezTo>
                  <a:cubicBezTo>
                    <a:pt x="2279" y="492"/>
                    <a:pt x="1788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57"/>
            <p:cNvSpPr/>
            <p:nvPr/>
          </p:nvSpPr>
          <p:spPr>
            <a:xfrm>
              <a:off x="1004975" y="-1313925"/>
              <a:ext cx="57025" cy="54850"/>
            </a:xfrm>
            <a:custGeom>
              <a:rect b="b" l="l" r="r" t="t"/>
              <a:pathLst>
                <a:path extrusionOk="0" h="2194" w="2281">
                  <a:moveTo>
                    <a:pt x="1183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9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4" y="2194"/>
                    <a:pt x="1467" y="2166"/>
                    <a:pt x="1603" y="2110"/>
                  </a:cubicBezTo>
                  <a:cubicBezTo>
                    <a:pt x="2014" y="1941"/>
                    <a:pt x="2280" y="1540"/>
                    <a:pt x="2280" y="1097"/>
                  </a:cubicBezTo>
                  <a:cubicBezTo>
                    <a:pt x="2280" y="492"/>
                    <a:pt x="1790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57"/>
            <p:cNvSpPr/>
            <p:nvPr/>
          </p:nvSpPr>
          <p:spPr>
            <a:xfrm>
              <a:off x="1201025" y="-1313925"/>
              <a:ext cx="57000" cy="54875"/>
            </a:xfrm>
            <a:custGeom>
              <a:rect b="b" l="l" r="r" t="t"/>
              <a:pathLst>
                <a:path extrusionOk="0" h="2195" w="2280">
                  <a:moveTo>
                    <a:pt x="1097" y="1"/>
                  </a:moveTo>
                  <a:cubicBezTo>
                    <a:pt x="956" y="1"/>
                    <a:pt x="813" y="28"/>
                    <a:pt x="678" y="84"/>
                  </a:cubicBezTo>
                  <a:cubicBezTo>
                    <a:pt x="267" y="254"/>
                    <a:pt x="0" y="654"/>
                    <a:pt x="0" y="1097"/>
                  </a:cubicBezTo>
                  <a:cubicBezTo>
                    <a:pt x="0" y="1702"/>
                    <a:pt x="491" y="2194"/>
                    <a:pt x="1097" y="2194"/>
                  </a:cubicBezTo>
                  <a:cubicBezTo>
                    <a:pt x="1540" y="2194"/>
                    <a:pt x="1941" y="1926"/>
                    <a:pt x="2110" y="1517"/>
                  </a:cubicBezTo>
                  <a:cubicBezTo>
                    <a:pt x="2280" y="1107"/>
                    <a:pt x="2185" y="635"/>
                    <a:pt x="1872" y="321"/>
                  </a:cubicBezTo>
                  <a:cubicBezTo>
                    <a:pt x="1662" y="112"/>
                    <a:pt x="138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57"/>
            <p:cNvSpPr/>
            <p:nvPr/>
          </p:nvSpPr>
          <p:spPr>
            <a:xfrm>
              <a:off x="425525" y="-1165525"/>
              <a:ext cx="54825" cy="54875"/>
            </a:xfrm>
            <a:custGeom>
              <a:rect b="b" l="l" r="r" t="t"/>
              <a:pathLst>
                <a:path extrusionOk="0" h="2195" w="2193">
                  <a:moveTo>
                    <a:pt x="1096" y="1"/>
                  </a:moveTo>
                  <a:cubicBezTo>
                    <a:pt x="491" y="1"/>
                    <a:pt x="0" y="492"/>
                    <a:pt x="0" y="1098"/>
                  </a:cubicBezTo>
                  <a:cubicBezTo>
                    <a:pt x="0" y="1703"/>
                    <a:pt x="491" y="2194"/>
                    <a:pt x="1096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6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57"/>
            <p:cNvSpPr/>
            <p:nvPr/>
          </p:nvSpPr>
          <p:spPr>
            <a:xfrm>
              <a:off x="619400" y="-1165525"/>
              <a:ext cx="54825" cy="54875"/>
            </a:xfrm>
            <a:custGeom>
              <a:rect b="b" l="l" r="r" t="t"/>
              <a:pathLst>
                <a:path extrusionOk="0" h="2195" w="2193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2" y="1703"/>
                    <a:pt x="2192" y="1098"/>
                  </a:cubicBezTo>
                  <a:cubicBezTo>
                    <a:pt x="2192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57"/>
            <p:cNvSpPr/>
            <p:nvPr/>
          </p:nvSpPr>
          <p:spPr>
            <a:xfrm>
              <a:off x="811225" y="-1165550"/>
              <a:ext cx="59000" cy="54850"/>
            </a:xfrm>
            <a:custGeom>
              <a:rect b="b" l="l" r="r" t="t"/>
              <a:pathLst>
                <a:path extrusionOk="0" h="2194" w="2360">
                  <a:moveTo>
                    <a:pt x="1180" y="1"/>
                  </a:moveTo>
                  <a:cubicBezTo>
                    <a:pt x="1122" y="1"/>
                    <a:pt x="1064" y="5"/>
                    <a:pt x="1005" y="15"/>
                  </a:cubicBezTo>
                  <a:cubicBezTo>
                    <a:pt x="407" y="112"/>
                    <a:pt x="1" y="676"/>
                    <a:pt x="98" y="1274"/>
                  </a:cubicBezTo>
                  <a:cubicBezTo>
                    <a:pt x="185" y="1812"/>
                    <a:pt x="650" y="2194"/>
                    <a:pt x="1178" y="2194"/>
                  </a:cubicBezTo>
                  <a:cubicBezTo>
                    <a:pt x="1236" y="2194"/>
                    <a:pt x="1296" y="2189"/>
                    <a:pt x="1355" y="2179"/>
                  </a:cubicBezTo>
                  <a:cubicBezTo>
                    <a:pt x="1953" y="2083"/>
                    <a:pt x="2359" y="1520"/>
                    <a:pt x="2262" y="922"/>
                  </a:cubicBezTo>
                  <a:cubicBezTo>
                    <a:pt x="2175" y="383"/>
                    <a:pt x="1708" y="1"/>
                    <a:pt x="118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57"/>
            <p:cNvSpPr/>
            <p:nvPr/>
          </p:nvSpPr>
          <p:spPr>
            <a:xfrm>
              <a:off x="1004975" y="-1165525"/>
              <a:ext cx="57025" cy="54850"/>
            </a:xfrm>
            <a:custGeom>
              <a:rect b="b" l="l" r="r" t="t"/>
              <a:pathLst>
                <a:path extrusionOk="0" h="2194" w="2281">
                  <a:moveTo>
                    <a:pt x="1183" y="1"/>
                  </a:moveTo>
                  <a:cubicBezTo>
                    <a:pt x="740" y="1"/>
                    <a:pt x="341" y="267"/>
                    <a:pt x="170" y="678"/>
                  </a:cubicBezTo>
                  <a:cubicBezTo>
                    <a:pt x="1" y="1087"/>
                    <a:pt x="95" y="1558"/>
                    <a:pt x="409" y="1872"/>
                  </a:cubicBezTo>
                  <a:cubicBezTo>
                    <a:pt x="619" y="2082"/>
                    <a:pt x="899" y="2194"/>
                    <a:pt x="1185" y="2194"/>
                  </a:cubicBezTo>
                  <a:cubicBezTo>
                    <a:pt x="1326" y="2194"/>
                    <a:pt x="1468" y="2166"/>
                    <a:pt x="1603" y="2110"/>
                  </a:cubicBezTo>
                  <a:cubicBezTo>
                    <a:pt x="2014" y="1940"/>
                    <a:pt x="2280" y="1541"/>
                    <a:pt x="2280" y="1098"/>
                  </a:cubicBezTo>
                  <a:cubicBezTo>
                    <a:pt x="2280" y="491"/>
                    <a:pt x="1790" y="1"/>
                    <a:pt x="118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57"/>
            <p:cNvSpPr/>
            <p:nvPr/>
          </p:nvSpPr>
          <p:spPr>
            <a:xfrm>
              <a:off x="1201025" y="-1165525"/>
              <a:ext cx="54825" cy="54875"/>
            </a:xfrm>
            <a:custGeom>
              <a:rect b="b" l="l" r="r" t="t"/>
              <a:pathLst>
                <a:path extrusionOk="0" h="2195" w="2193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79" name="Google Shape;1479;p57"/>
          <p:cNvSpPr txBox="1"/>
          <p:nvPr>
            <p:ph idx="1" type="subTitle"/>
          </p:nvPr>
        </p:nvSpPr>
        <p:spPr>
          <a:xfrm>
            <a:off x="918425" y="764350"/>
            <a:ext cx="4142400" cy="21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Montserrat Black"/>
              <a:buNone/>
              <a:defRPr sz="2600">
                <a:solidFill>
                  <a:schemeClr val="accent5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480" name="Google Shape;1480;p57"/>
          <p:cNvSpPr txBox="1"/>
          <p:nvPr>
            <p:ph type="title"/>
          </p:nvPr>
        </p:nvSpPr>
        <p:spPr>
          <a:xfrm>
            <a:off x="5460402" y="4011728"/>
            <a:ext cx="2840100" cy="43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 Medium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 Medium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 Medium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 Medium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 Medium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 Medium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 Medium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 Medium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 Medium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centages">
  <p:cSld name="BIG_NUMBER_1"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58"/>
          <p:cNvSpPr txBox="1"/>
          <p:nvPr>
            <p:ph hasCustomPrompt="1" type="title"/>
          </p:nvPr>
        </p:nvSpPr>
        <p:spPr>
          <a:xfrm>
            <a:off x="1070921" y="886338"/>
            <a:ext cx="2337000" cy="6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83" name="Google Shape;1483;p58"/>
          <p:cNvSpPr txBox="1"/>
          <p:nvPr>
            <p:ph idx="1" type="subTitle"/>
          </p:nvPr>
        </p:nvSpPr>
        <p:spPr>
          <a:xfrm>
            <a:off x="1070921" y="1658838"/>
            <a:ext cx="2337000" cy="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4" name="Google Shape;1484;p58"/>
          <p:cNvSpPr txBox="1"/>
          <p:nvPr>
            <p:ph hasCustomPrompt="1" idx="2" type="title"/>
          </p:nvPr>
        </p:nvSpPr>
        <p:spPr>
          <a:xfrm>
            <a:off x="1070921" y="2835463"/>
            <a:ext cx="2337000" cy="6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85" name="Google Shape;1485;p58"/>
          <p:cNvSpPr txBox="1"/>
          <p:nvPr>
            <p:ph idx="3" type="subTitle"/>
          </p:nvPr>
        </p:nvSpPr>
        <p:spPr>
          <a:xfrm>
            <a:off x="1070921" y="3607963"/>
            <a:ext cx="2337000" cy="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6" name="Google Shape;1486;p58"/>
          <p:cNvSpPr/>
          <p:nvPr/>
        </p:nvSpPr>
        <p:spPr>
          <a:xfrm rot="10800000">
            <a:off x="0" y="0"/>
            <a:ext cx="956175" cy="956150"/>
          </a:xfrm>
          <a:custGeom>
            <a:rect b="b" l="l" r="r" t="t"/>
            <a:pathLst>
              <a:path extrusionOk="0" h="38246" w="38247">
                <a:moveTo>
                  <a:pt x="38247" y="1"/>
                </a:moveTo>
                <a:cubicBezTo>
                  <a:pt x="17123" y="1"/>
                  <a:pt x="0" y="17124"/>
                  <a:pt x="0" y="38246"/>
                </a:cubicBezTo>
                <a:lnTo>
                  <a:pt x="38247" y="38246"/>
                </a:lnTo>
                <a:lnTo>
                  <a:pt x="38247" y="1"/>
                </a:lnTo>
                <a:close/>
              </a:path>
            </a:pathLst>
          </a:custGeom>
          <a:solidFill>
            <a:srgbClr val="6C49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87" name="Google Shape;1487;p58"/>
          <p:cNvGrpSpPr/>
          <p:nvPr/>
        </p:nvGrpSpPr>
        <p:grpSpPr>
          <a:xfrm>
            <a:off x="-192454" y="4384540"/>
            <a:ext cx="1180530" cy="462678"/>
            <a:chOff x="8029221" y="500015"/>
            <a:chExt cx="1180530" cy="462678"/>
          </a:xfrm>
        </p:grpSpPr>
        <p:sp>
          <p:nvSpPr>
            <p:cNvPr id="1488" name="Google Shape;1488;p58"/>
            <p:cNvSpPr/>
            <p:nvPr/>
          </p:nvSpPr>
          <p:spPr>
            <a:xfrm rot="5400000">
              <a:off x="8501610" y="27626"/>
              <a:ext cx="235751" cy="1180530"/>
            </a:xfrm>
            <a:custGeom>
              <a:rect b="b" l="l" r="r" t="t"/>
              <a:pathLst>
                <a:path extrusionOk="0" h="28638" w="5719">
                  <a:moveTo>
                    <a:pt x="3916" y="1"/>
                  </a:moveTo>
                  <a:lnTo>
                    <a:pt x="0" y="5127"/>
                  </a:lnTo>
                  <a:lnTo>
                    <a:pt x="3510" y="9721"/>
                  </a:lnTo>
                  <a:lnTo>
                    <a:pt x="0" y="14316"/>
                  </a:lnTo>
                  <a:lnTo>
                    <a:pt x="3510" y="18911"/>
                  </a:lnTo>
                  <a:lnTo>
                    <a:pt x="0" y="23508"/>
                  </a:lnTo>
                  <a:lnTo>
                    <a:pt x="3916" y="28637"/>
                  </a:lnTo>
                  <a:lnTo>
                    <a:pt x="5312" y="27573"/>
                  </a:lnTo>
                  <a:lnTo>
                    <a:pt x="2208" y="23508"/>
                  </a:lnTo>
                  <a:lnTo>
                    <a:pt x="5718" y="18910"/>
                  </a:lnTo>
                  <a:lnTo>
                    <a:pt x="2208" y="14316"/>
                  </a:lnTo>
                  <a:lnTo>
                    <a:pt x="5718" y="9721"/>
                  </a:lnTo>
                  <a:lnTo>
                    <a:pt x="2208" y="5127"/>
                  </a:lnTo>
                  <a:lnTo>
                    <a:pt x="5311" y="1067"/>
                  </a:lnTo>
                  <a:lnTo>
                    <a:pt x="39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58"/>
            <p:cNvSpPr/>
            <p:nvPr/>
          </p:nvSpPr>
          <p:spPr>
            <a:xfrm rot="5400000">
              <a:off x="8501590" y="254532"/>
              <a:ext cx="235793" cy="1180530"/>
            </a:xfrm>
            <a:custGeom>
              <a:rect b="b" l="l" r="r" t="t"/>
              <a:pathLst>
                <a:path extrusionOk="0" h="28638" w="5720">
                  <a:moveTo>
                    <a:pt x="3919" y="1"/>
                  </a:moveTo>
                  <a:lnTo>
                    <a:pt x="1" y="5127"/>
                  </a:lnTo>
                  <a:lnTo>
                    <a:pt x="3512" y="9721"/>
                  </a:lnTo>
                  <a:lnTo>
                    <a:pt x="2" y="14316"/>
                  </a:lnTo>
                  <a:lnTo>
                    <a:pt x="3512" y="18911"/>
                  </a:lnTo>
                  <a:lnTo>
                    <a:pt x="2" y="23508"/>
                  </a:lnTo>
                  <a:lnTo>
                    <a:pt x="3919" y="28637"/>
                  </a:lnTo>
                  <a:lnTo>
                    <a:pt x="5313" y="27573"/>
                  </a:lnTo>
                  <a:lnTo>
                    <a:pt x="2209" y="23508"/>
                  </a:lnTo>
                  <a:lnTo>
                    <a:pt x="5719" y="18910"/>
                  </a:lnTo>
                  <a:lnTo>
                    <a:pt x="2209" y="14316"/>
                  </a:lnTo>
                  <a:lnTo>
                    <a:pt x="5719" y="9721"/>
                  </a:lnTo>
                  <a:lnTo>
                    <a:pt x="2211" y="5127"/>
                  </a:lnTo>
                  <a:lnTo>
                    <a:pt x="5313" y="1067"/>
                  </a:lnTo>
                  <a:lnTo>
                    <a:pt x="39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0" name="Google Shape;1490;p58"/>
          <p:cNvGrpSpPr/>
          <p:nvPr/>
        </p:nvGrpSpPr>
        <p:grpSpPr>
          <a:xfrm>
            <a:off x="8408500" y="4288798"/>
            <a:ext cx="2091256" cy="1045522"/>
            <a:chOff x="7033539" y="4088270"/>
            <a:chExt cx="2110461" cy="1055230"/>
          </a:xfrm>
        </p:grpSpPr>
        <p:sp>
          <p:nvSpPr>
            <p:cNvPr id="1491" name="Google Shape;1491;p58"/>
            <p:cNvSpPr/>
            <p:nvPr/>
          </p:nvSpPr>
          <p:spPr>
            <a:xfrm rot="10800000">
              <a:off x="7033539" y="4088270"/>
              <a:ext cx="2110461" cy="1055230"/>
            </a:xfrm>
            <a:custGeom>
              <a:rect b="b" l="l" r="r" t="t"/>
              <a:pathLst>
                <a:path extrusionOk="0" h="19308" w="38616">
                  <a:moveTo>
                    <a:pt x="0" y="0"/>
                  </a:moveTo>
                  <a:cubicBezTo>
                    <a:pt x="0" y="10646"/>
                    <a:pt x="8662" y="19308"/>
                    <a:pt x="19308" y="19308"/>
                  </a:cubicBezTo>
                  <a:cubicBezTo>
                    <a:pt x="29954" y="19308"/>
                    <a:pt x="38616" y="10646"/>
                    <a:pt x="38616" y="0"/>
                  </a:cubicBezTo>
                  <a:lnTo>
                    <a:pt x="36591" y="0"/>
                  </a:lnTo>
                  <a:cubicBezTo>
                    <a:pt x="36591" y="9530"/>
                    <a:pt x="28838" y="17284"/>
                    <a:pt x="19308" y="17284"/>
                  </a:cubicBezTo>
                  <a:cubicBezTo>
                    <a:pt x="9778" y="17284"/>
                    <a:pt x="2024" y="9530"/>
                    <a:pt x="20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58"/>
            <p:cNvSpPr/>
            <p:nvPr/>
          </p:nvSpPr>
          <p:spPr>
            <a:xfrm rot="10800000">
              <a:off x="7211758" y="4266491"/>
              <a:ext cx="1754017" cy="877009"/>
            </a:xfrm>
            <a:custGeom>
              <a:rect b="b" l="l" r="r" t="t"/>
              <a:pathLst>
                <a:path extrusionOk="0" h="16047" w="32094">
                  <a:moveTo>
                    <a:pt x="0" y="0"/>
                  </a:moveTo>
                  <a:cubicBezTo>
                    <a:pt x="0" y="8849"/>
                    <a:pt x="7198" y="16047"/>
                    <a:pt x="16047" y="16047"/>
                  </a:cubicBezTo>
                  <a:cubicBezTo>
                    <a:pt x="24894" y="16047"/>
                    <a:pt x="32094" y="8849"/>
                    <a:pt x="32094" y="0"/>
                  </a:cubicBezTo>
                  <a:lnTo>
                    <a:pt x="30069" y="0"/>
                  </a:lnTo>
                  <a:cubicBezTo>
                    <a:pt x="30069" y="7733"/>
                    <a:pt x="23778" y="14022"/>
                    <a:pt x="16047" y="14022"/>
                  </a:cubicBezTo>
                  <a:cubicBezTo>
                    <a:pt x="8314" y="14022"/>
                    <a:pt x="2025" y="7733"/>
                    <a:pt x="2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58"/>
            <p:cNvSpPr/>
            <p:nvPr/>
          </p:nvSpPr>
          <p:spPr>
            <a:xfrm rot="10800000">
              <a:off x="7389976" y="4444713"/>
              <a:ext cx="1397574" cy="698787"/>
            </a:xfrm>
            <a:custGeom>
              <a:rect b="b" l="l" r="r" t="t"/>
              <a:pathLst>
                <a:path extrusionOk="0" h="12786" w="25572">
                  <a:moveTo>
                    <a:pt x="0" y="0"/>
                  </a:moveTo>
                  <a:cubicBezTo>
                    <a:pt x="0" y="7050"/>
                    <a:pt x="5736" y="12786"/>
                    <a:pt x="12786" y="12786"/>
                  </a:cubicBezTo>
                  <a:cubicBezTo>
                    <a:pt x="19835" y="12786"/>
                    <a:pt x="25570" y="7050"/>
                    <a:pt x="25571" y="0"/>
                  </a:cubicBezTo>
                  <a:lnTo>
                    <a:pt x="23547" y="0"/>
                  </a:lnTo>
                  <a:cubicBezTo>
                    <a:pt x="23547" y="5933"/>
                    <a:pt x="18719" y="10761"/>
                    <a:pt x="12786" y="10761"/>
                  </a:cubicBezTo>
                  <a:cubicBezTo>
                    <a:pt x="6852" y="10761"/>
                    <a:pt x="2025" y="5933"/>
                    <a:pt x="2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58"/>
            <p:cNvSpPr/>
            <p:nvPr/>
          </p:nvSpPr>
          <p:spPr>
            <a:xfrm rot="10800000">
              <a:off x="7568304" y="4622935"/>
              <a:ext cx="1041021" cy="520565"/>
            </a:xfrm>
            <a:custGeom>
              <a:rect b="b" l="l" r="r" t="t"/>
              <a:pathLst>
                <a:path extrusionOk="0" h="9525" w="19048">
                  <a:moveTo>
                    <a:pt x="0" y="0"/>
                  </a:moveTo>
                  <a:cubicBezTo>
                    <a:pt x="0" y="5252"/>
                    <a:pt x="4273" y="9524"/>
                    <a:pt x="9525" y="9524"/>
                  </a:cubicBezTo>
                  <a:cubicBezTo>
                    <a:pt x="14775" y="9524"/>
                    <a:pt x="19048" y="5252"/>
                    <a:pt x="19048" y="0"/>
                  </a:cubicBezTo>
                  <a:lnTo>
                    <a:pt x="17023" y="0"/>
                  </a:lnTo>
                  <a:cubicBezTo>
                    <a:pt x="17023" y="4136"/>
                    <a:pt x="13659" y="7500"/>
                    <a:pt x="9525" y="7500"/>
                  </a:cubicBezTo>
                  <a:cubicBezTo>
                    <a:pt x="5389" y="7500"/>
                    <a:pt x="2025" y="4136"/>
                    <a:pt x="2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58"/>
            <p:cNvSpPr/>
            <p:nvPr/>
          </p:nvSpPr>
          <p:spPr>
            <a:xfrm rot="10800000">
              <a:off x="7746522" y="4801266"/>
              <a:ext cx="684468" cy="342234"/>
            </a:xfrm>
            <a:custGeom>
              <a:rect b="b" l="l" r="r" t="t"/>
              <a:pathLst>
                <a:path extrusionOk="0" h="6262" w="12524">
                  <a:moveTo>
                    <a:pt x="0" y="0"/>
                  </a:moveTo>
                  <a:cubicBezTo>
                    <a:pt x="0" y="3453"/>
                    <a:pt x="2809" y="6262"/>
                    <a:pt x="6262" y="6262"/>
                  </a:cubicBezTo>
                  <a:cubicBezTo>
                    <a:pt x="9714" y="6262"/>
                    <a:pt x="12524" y="3453"/>
                    <a:pt x="12524" y="0"/>
                  </a:cubicBezTo>
                  <a:lnTo>
                    <a:pt x="10499" y="0"/>
                  </a:lnTo>
                  <a:cubicBezTo>
                    <a:pt x="10499" y="2337"/>
                    <a:pt x="8598" y="4237"/>
                    <a:pt x="6262" y="4237"/>
                  </a:cubicBezTo>
                  <a:cubicBezTo>
                    <a:pt x="3925" y="4237"/>
                    <a:pt x="2025" y="2338"/>
                    <a:pt x="2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">
  <p:cSld name="TITLE_ONLY_2"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59"/>
          <p:cNvSpPr txBox="1"/>
          <p:nvPr>
            <p:ph type="title"/>
          </p:nvPr>
        </p:nvSpPr>
        <p:spPr>
          <a:xfrm>
            <a:off x="1191600" y="445000"/>
            <a:ext cx="67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498" name="Google Shape;1498;p59"/>
          <p:cNvGrpSpPr/>
          <p:nvPr/>
        </p:nvGrpSpPr>
        <p:grpSpPr>
          <a:xfrm rot="10800000">
            <a:off x="-60888" y="500005"/>
            <a:ext cx="1180530" cy="462678"/>
            <a:chOff x="8029221" y="500015"/>
            <a:chExt cx="1180530" cy="462678"/>
          </a:xfrm>
        </p:grpSpPr>
        <p:sp>
          <p:nvSpPr>
            <p:cNvPr id="1499" name="Google Shape;1499;p59"/>
            <p:cNvSpPr/>
            <p:nvPr/>
          </p:nvSpPr>
          <p:spPr>
            <a:xfrm rot="5400000">
              <a:off x="8501610" y="27626"/>
              <a:ext cx="235751" cy="1180530"/>
            </a:xfrm>
            <a:custGeom>
              <a:rect b="b" l="l" r="r" t="t"/>
              <a:pathLst>
                <a:path extrusionOk="0" h="28638" w="5719">
                  <a:moveTo>
                    <a:pt x="3916" y="1"/>
                  </a:moveTo>
                  <a:lnTo>
                    <a:pt x="0" y="5127"/>
                  </a:lnTo>
                  <a:lnTo>
                    <a:pt x="3510" y="9721"/>
                  </a:lnTo>
                  <a:lnTo>
                    <a:pt x="0" y="14316"/>
                  </a:lnTo>
                  <a:lnTo>
                    <a:pt x="3510" y="18911"/>
                  </a:lnTo>
                  <a:lnTo>
                    <a:pt x="0" y="23508"/>
                  </a:lnTo>
                  <a:lnTo>
                    <a:pt x="3916" y="28637"/>
                  </a:lnTo>
                  <a:lnTo>
                    <a:pt x="5312" y="27573"/>
                  </a:lnTo>
                  <a:lnTo>
                    <a:pt x="2208" y="23508"/>
                  </a:lnTo>
                  <a:lnTo>
                    <a:pt x="5718" y="18910"/>
                  </a:lnTo>
                  <a:lnTo>
                    <a:pt x="2208" y="14316"/>
                  </a:lnTo>
                  <a:lnTo>
                    <a:pt x="5718" y="9721"/>
                  </a:lnTo>
                  <a:lnTo>
                    <a:pt x="2208" y="5127"/>
                  </a:lnTo>
                  <a:lnTo>
                    <a:pt x="5311" y="1067"/>
                  </a:lnTo>
                  <a:lnTo>
                    <a:pt x="39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59"/>
            <p:cNvSpPr/>
            <p:nvPr/>
          </p:nvSpPr>
          <p:spPr>
            <a:xfrm rot="5400000">
              <a:off x="8501590" y="254532"/>
              <a:ext cx="235793" cy="1180530"/>
            </a:xfrm>
            <a:custGeom>
              <a:rect b="b" l="l" r="r" t="t"/>
              <a:pathLst>
                <a:path extrusionOk="0" h="28638" w="5720">
                  <a:moveTo>
                    <a:pt x="3919" y="1"/>
                  </a:moveTo>
                  <a:lnTo>
                    <a:pt x="1" y="5127"/>
                  </a:lnTo>
                  <a:lnTo>
                    <a:pt x="3512" y="9721"/>
                  </a:lnTo>
                  <a:lnTo>
                    <a:pt x="2" y="14316"/>
                  </a:lnTo>
                  <a:lnTo>
                    <a:pt x="3512" y="18911"/>
                  </a:lnTo>
                  <a:lnTo>
                    <a:pt x="2" y="23508"/>
                  </a:lnTo>
                  <a:lnTo>
                    <a:pt x="3919" y="28637"/>
                  </a:lnTo>
                  <a:lnTo>
                    <a:pt x="5313" y="27573"/>
                  </a:lnTo>
                  <a:lnTo>
                    <a:pt x="2209" y="23508"/>
                  </a:lnTo>
                  <a:lnTo>
                    <a:pt x="5719" y="18910"/>
                  </a:lnTo>
                  <a:lnTo>
                    <a:pt x="2209" y="14316"/>
                  </a:lnTo>
                  <a:lnTo>
                    <a:pt x="5719" y="9721"/>
                  </a:lnTo>
                  <a:lnTo>
                    <a:pt x="2211" y="5127"/>
                  </a:lnTo>
                  <a:lnTo>
                    <a:pt x="5313" y="1067"/>
                  </a:lnTo>
                  <a:lnTo>
                    <a:pt x="39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1" name="Google Shape;1501;p59"/>
          <p:cNvSpPr/>
          <p:nvPr/>
        </p:nvSpPr>
        <p:spPr>
          <a:xfrm>
            <a:off x="2962960" y="1565700"/>
            <a:ext cx="4895400" cy="2915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02" name="Google Shape;1502;p59"/>
          <p:cNvGrpSpPr/>
          <p:nvPr/>
        </p:nvGrpSpPr>
        <p:grpSpPr>
          <a:xfrm rot="10800000">
            <a:off x="7975732" y="498215"/>
            <a:ext cx="1173136" cy="466267"/>
            <a:chOff x="8031270" y="500028"/>
            <a:chExt cx="1173136" cy="466267"/>
          </a:xfrm>
        </p:grpSpPr>
        <p:grpSp>
          <p:nvGrpSpPr>
            <p:cNvPr id="1503" name="Google Shape;1503;p59"/>
            <p:cNvGrpSpPr/>
            <p:nvPr/>
          </p:nvGrpSpPr>
          <p:grpSpPr>
            <a:xfrm>
              <a:off x="8031270" y="680572"/>
              <a:ext cx="1173136" cy="285723"/>
              <a:chOff x="423350" y="-1313925"/>
              <a:chExt cx="834675" cy="203275"/>
            </a:xfrm>
          </p:grpSpPr>
          <p:sp>
            <p:nvSpPr>
              <p:cNvPr id="1504" name="Google Shape;1504;p59"/>
              <p:cNvSpPr/>
              <p:nvPr/>
            </p:nvSpPr>
            <p:spPr>
              <a:xfrm>
                <a:off x="423350" y="-1313925"/>
                <a:ext cx="57000" cy="54850"/>
              </a:xfrm>
              <a:custGeom>
                <a:rect b="b" l="l" r="r" t="t"/>
                <a:pathLst>
                  <a:path extrusionOk="0" h="2194" w="2280">
                    <a:moveTo>
                      <a:pt x="1184" y="0"/>
                    </a:moveTo>
                    <a:cubicBezTo>
                      <a:pt x="740" y="0"/>
                      <a:pt x="341" y="268"/>
                      <a:pt x="170" y="678"/>
                    </a:cubicBezTo>
                    <a:cubicBezTo>
                      <a:pt x="1" y="1087"/>
                      <a:pt x="95" y="1559"/>
                      <a:pt x="408" y="1873"/>
                    </a:cubicBezTo>
                    <a:cubicBezTo>
                      <a:pt x="618" y="2083"/>
                      <a:pt x="898" y="2194"/>
                      <a:pt x="1183" y="2194"/>
                    </a:cubicBezTo>
                    <a:cubicBezTo>
                      <a:pt x="1325" y="2194"/>
                      <a:pt x="1468" y="2166"/>
                      <a:pt x="1604" y="2110"/>
                    </a:cubicBezTo>
                    <a:cubicBezTo>
                      <a:pt x="2013" y="1941"/>
                      <a:pt x="2280" y="1540"/>
                      <a:pt x="2280" y="1097"/>
                    </a:cubicBezTo>
                    <a:cubicBezTo>
                      <a:pt x="2280" y="491"/>
                      <a:pt x="1789" y="0"/>
                      <a:pt x="11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5" name="Google Shape;1505;p59"/>
              <p:cNvSpPr/>
              <p:nvPr/>
            </p:nvSpPr>
            <p:spPr>
              <a:xfrm>
                <a:off x="617225" y="-1313925"/>
                <a:ext cx="57025" cy="54850"/>
              </a:xfrm>
              <a:custGeom>
                <a:rect b="b" l="l" r="r" t="t"/>
                <a:pathLst>
                  <a:path extrusionOk="0" h="2194" w="2281">
                    <a:moveTo>
                      <a:pt x="1184" y="0"/>
                    </a:moveTo>
                    <a:cubicBezTo>
                      <a:pt x="741" y="0"/>
                      <a:pt x="340" y="268"/>
                      <a:pt x="171" y="678"/>
                    </a:cubicBezTo>
                    <a:cubicBezTo>
                      <a:pt x="0" y="1087"/>
                      <a:pt x="94" y="1559"/>
                      <a:pt x="408" y="1873"/>
                    </a:cubicBezTo>
                    <a:cubicBezTo>
                      <a:pt x="618" y="2083"/>
                      <a:pt x="898" y="2194"/>
                      <a:pt x="1183" y="2194"/>
                    </a:cubicBezTo>
                    <a:cubicBezTo>
                      <a:pt x="1325" y="2194"/>
                      <a:pt x="1468" y="2166"/>
                      <a:pt x="1603" y="2110"/>
                    </a:cubicBezTo>
                    <a:cubicBezTo>
                      <a:pt x="2013" y="1941"/>
                      <a:pt x="2281" y="1540"/>
                      <a:pt x="2279" y="1097"/>
                    </a:cubicBezTo>
                    <a:cubicBezTo>
                      <a:pt x="2279" y="492"/>
                      <a:pt x="1789" y="0"/>
                      <a:pt x="11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6" name="Google Shape;1506;p59"/>
              <p:cNvSpPr/>
              <p:nvPr/>
            </p:nvSpPr>
            <p:spPr>
              <a:xfrm>
                <a:off x="811125" y="-1313925"/>
                <a:ext cx="57000" cy="54850"/>
              </a:xfrm>
              <a:custGeom>
                <a:rect b="b" l="l" r="r" t="t"/>
                <a:pathLst>
                  <a:path extrusionOk="0" h="2194" w="2280">
                    <a:moveTo>
                      <a:pt x="1183" y="0"/>
                    </a:moveTo>
                    <a:cubicBezTo>
                      <a:pt x="739" y="0"/>
                      <a:pt x="339" y="268"/>
                      <a:pt x="170" y="678"/>
                    </a:cubicBezTo>
                    <a:cubicBezTo>
                      <a:pt x="0" y="1087"/>
                      <a:pt x="93" y="1559"/>
                      <a:pt x="407" y="1873"/>
                    </a:cubicBezTo>
                    <a:cubicBezTo>
                      <a:pt x="616" y="2083"/>
                      <a:pt x="897" y="2194"/>
                      <a:pt x="1182" y="2194"/>
                    </a:cubicBezTo>
                    <a:cubicBezTo>
                      <a:pt x="1324" y="2194"/>
                      <a:pt x="1466" y="2166"/>
                      <a:pt x="1602" y="2110"/>
                    </a:cubicBezTo>
                    <a:cubicBezTo>
                      <a:pt x="2011" y="1941"/>
                      <a:pt x="2279" y="1540"/>
                      <a:pt x="2279" y="1097"/>
                    </a:cubicBezTo>
                    <a:cubicBezTo>
                      <a:pt x="2279" y="492"/>
                      <a:pt x="1788" y="0"/>
                      <a:pt x="11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7" name="Google Shape;1507;p59"/>
              <p:cNvSpPr/>
              <p:nvPr/>
            </p:nvSpPr>
            <p:spPr>
              <a:xfrm>
                <a:off x="1004975" y="-1313925"/>
                <a:ext cx="57025" cy="54850"/>
              </a:xfrm>
              <a:custGeom>
                <a:rect b="b" l="l" r="r" t="t"/>
                <a:pathLst>
                  <a:path extrusionOk="0" h="2194" w="2281">
                    <a:moveTo>
                      <a:pt x="1183" y="0"/>
                    </a:moveTo>
                    <a:cubicBezTo>
                      <a:pt x="740" y="0"/>
                      <a:pt x="341" y="268"/>
                      <a:pt x="170" y="678"/>
                    </a:cubicBezTo>
                    <a:cubicBezTo>
                      <a:pt x="1" y="1087"/>
                      <a:pt x="95" y="1559"/>
                      <a:pt x="409" y="1873"/>
                    </a:cubicBezTo>
                    <a:cubicBezTo>
                      <a:pt x="618" y="2083"/>
                      <a:pt x="898" y="2194"/>
                      <a:pt x="1183" y="2194"/>
                    </a:cubicBezTo>
                    <a:cubicBezTo>
                      <a:pt x="1324" y="2194"/>
                      <a:pt x="1467" y="2166"/>
                      <a:pt x="1603" y="2110"/>
                    </a:cubicBezTo>
                    <a:cubicBezTo>
                      <a:pt x="2014" y="1941"/>
                      <a:pt x="2280" y="1540"/>
                      <a:pt x="2280" y="1097"/>
                    </a:cubicBezTo>
                    <a:cubicBezTo>
                      <a:pt x="2280" y="492"/>
                      <a:pt x="1790" y="0"/>
                      <a:pt x="11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8" name="Google Shape;1508;p59"/>
              <p:cNvSpPr/>
              <p:nvPr/>
            </p:nvSpPr>
            <p:spPr>
              <a:xfrm>
                <a:off x="1201025" y="-1313925"/>
                <a:ext cx="57000" cy="54875"/>
              </a:xfrm>
              <a:custGeom>
                <a:rect b="b" l="l" r="r" t="t"/>
                <a:pathLst>
                  <a:path extrusionOk="0" h="2195" w="2280">
                    <a:moveTo>
                      <a:pt x="1097" y="1"/>
                    </a:moveTo>
                    <a:cubicBezTo>
                      <a:pt x="956" y="1"/>
                      <a:pt x="813" y="28"/>
                      <a:pt x="678" y="84"/>
                    </a:cubicBezTo>
                    <a:cubicBezTo>
                      <a:pt x="267" y="254"/>
                      <a:pt x="0" y="654"/>
                      <a:pt x="0" y="1097"/>
                    </a:cubicBezTo>
                    <a:cubicBezTo>
                      <a:pt x="0" y="1702"/>
                      <a:pt x="491" y="2194"/>
                      <a:pt x="1097" y="2194"/>
                    </a:cubicBezTo>
                    <a:cubicBezTo>
                      <a:pt x="1540" y="2194"/>
                      <a:pt x="1941" y="1926"/>
                      <a:pt x="2110" y="1517"/>
                    </a:cubicBezTo>
                    <a:cubicBezTo>
                      <a:pt x="2280" y="1107"/>
                      <a:pt x="2185" y="635"/>
                      <a:pt x="1872" y="321"/>
                    </a:cubicBezTo>
                    <a:cubicBezTo>
                      <a:pt x="1662" y="112"/>
                      <a:pt x="1382" y="1"/>
                      <a:pt x="10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9" name="Google Shape;1509;p59"/>
              <p:cNvSpPr/>
              <p:nvPr/>
            </p:nvSpPr>
            <p:spPr>
              <a:xfrm>
                <a:off x="425525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6" y="1"/>
                    </a:moveTo>
                    <a:cubicBezTo>
                      <a:pt x="491" y="1"/>
                      <a:pt x="0" y="492"/>
                      <a:pt x="0" y="1098"/>
                    </a:cubicBezTo>
                    <a:cubicBezTo>
                      <a:pt x="0" y="1703"/>
                      <a:pt x="491" y="2194"/>
                      <a:pt x="1096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0" name="Google Shape;1510;p59"/>
              <p:cNvSpPr/>
              <p:nvPr/>
            </p:nvSpPr>
            <p:spPr>
              <a:xfrm>
                <a:off x="619400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2" y="1703"/>
                      <a:pt x="2192" y="1098"/>
                    </a:cubicBezTo>
                    <a:cubicBezTo>
                      <a:pt x="2192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1" name="Google Shape;1511;p59"/>
              <p:cNvSpPr/>
              <p:nvPr/>
            </p:nvSpPr>
            <p:spPr>
              <a:xfrm>
                <a:off x="811225" y="-1165550"/>
                <a:ext cx="59000" cy="54850"/>
              </a:xfrm>
              <a:custGeom>
                <a:rect b="b" l="l" r="r" t="t"/>
                <a:pathLst>
                  <a:path extrusionOk="0" h="2194" w="2360">
                    <a:moveTo>
                      <a:pt x="1180" y="1"/>
                    </a:moveTo>
                    <a:cubicBezTo>
                      <a:pt x="1122" y="1"/>
                      <a:pt x="1064" y="5"/>
                      <a:pt x="1005" y="15"/>
                    </a:cubicBezTo>
                    <a:cubicBezTo>
                      <a:pt x="407" y="112"/>
                      <a:pt x="1" y="676"/>
                      <a:pt x="98" y="1274"/>
                    </a:cubicBezTo>
                    <a:cubicBezTo>
                      <a:pt x="185" y="1812"/>
                      <a:pt x="650" y="2194"/>
                      <a:pt x="1178" y="2194"/>
                    </a:cubicBezTo>
                    <a:cubicBezTo>
                      <a:pt x="1236" y="2194"/>
                      <a:pt x="1296" y="2189"/>
                      <a:pt x="1355" y="2179"/>
                    </a:cubicBezTo>
                    <a:cubicBezTo>
                      <a:pt x="1953" y="2083"/>
                      <a:pt x="2359" y="1520"/>
                      <a:pt x="2262" y="922"/>
                    </a:cubicBezTo>
                    <a:cubicBezTo>
                      <a:pt x="2175" y="383"/>
                      <a:pt x="1708" y="1"/>
                      <a:pt x="11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2" name="Google Shape;1512;p59"/>
              <p:cNvSpPr/>
              <p:nvPr/>
            </p:nvSpPr>
            <p:spPr>
              <a:xfrm>
                <a:off x="1004975" y="-1165525"/>
                <a:ext cx="57025" cy="54850"/>
              </a:xfrm>
              <a:custGeom>
                <a:rect b="b" l="l" r="r" t="t"/>
                <a:pathLst>
                  <a:path extrusionOk="0" h="2194" w="2281">
                    <a:moveTo>
                      <a:pt x="1183" y="1"/>
                    </a:moveTo>
                    <a:cubicBezTo>
                      <a:pt x="740" y="1"/>
                      <a:pt x="341" y="267"/>
                      <a:pt x="170" y="678"/>
                    </a:cubicBezTo>
                    <a:cubicBezTo>
                      <a:pt x="1" y="1087"/>
                      <a:pt x="95" y="1558"/>
                      <a:pt x="409" y="1872"/>
                    </a:cubicBezTo>
                    <a:cubicBezTo>
                      <a:pt x="619" y="2082"/>
                      <a:pt x="899" y="2194"/>
                      <a:pt x="1185" y="2194"/>
                    </a:cubicBezTo>
                    <a:cubicBezTo>
                      <a:pt x="1326" y="2194"/>
                      <a:pt x="1468" y="2166"/>
                      <a:pt x="1603" y="2110"/>
                    </a:cubicBezTo>
                    <a:cubicBezTo>
                      <a:pt x="2014" y="1940"/>
                      <a:pt x="2280" y="1541"/>
                      <a:pt x="2280" y="1098"/>
                    </a:cubicBezTo>
                    <a:cubicBezTo>
                      <a:pt x="2280" y="491"/>
                      <a:pt x="1790" y="1"/>
                      <a:pt x="11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3" name="Google Shape;1513;p59"/>
              <p:cNvSpPr/>
              <p:nvPr/>
            </p:nvSpPr>
            <p:spPr>
              <a:xfrm>
                <a:off x="1201025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14" name="Google Shape;1514;p59"/>
            <p:cNvGrpSpPr/>
            <p:nvPr/>
          </p:nvGrpSpPr>
          <p:grpSpPr>
            <a:xfrm>
              <a:off x="8032839" y="500028"/>
              <a:ext cx="1167022" cy="77167"/>
              <a:chOff x="425525" y="-1165550"/>
              <a:chExt cx="830325" cy="54900"/>
            </a:xfrm>
          </p:grpSpPr>
          <p:sp>
            <p:nvSpPr>
              <p:cNvPr id="1515" name="Google Shape;1515;p59"/>
              <p:cNvSpPr/>
              <p:nvPr/>
            </p:nvSpPr>
            <p:spPr>
              <a:xfrm>
                <a:off x="425525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6" y="1"/>
                    </a:moveTo>
                    <a:cubicBezTo>
                      <a:pt x="491" y="1"/>
                      <a:pt x="0" y="492"/>
                      <a:pt x="0" y="1098"/>
                    </a:cubicBezTo>
                    <a:cubicBezTo>
                      <a:pt x="0" y="1703"/>
                      <a:pt x="491" y="2194"/>
                      <a:pt x="1096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6" name="Google Shape;1516;p59"/>
              <p:cNvSpPr/>
              <p:nvPr/>
            </p:nvSpPr>
            <p:spPr>
              <a:xfrm>
                <a:off x="619400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2" y="1703"/>
                      <a:pt x="2192" y="1098"/>
                    </a:cubicBezTo>
                    <a:cubicBezTo>
                      <a:pt x="2192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7" name="Google Shape;1517;p59"/>
              <p:cNvSpPr/>
              <p:nvPr/>
            </p:nvSpPr>
            <p:spPr>
              <a:xfrm>
                <a:off x="811225" y="-1165550"/>
                <a:ext cx="59000" cy="54850"/>
              </a:xfrm>
              <a:custGeom>
                <a:rect b="b" l="l" r="r" t="t"/>
                <a:pathLst>
                  <a:path extrusionOk="0" h="2194" w="2360">
                    <a:moveTo>
                      <a:pt x="1180" y="1"/>
                    </a:moveTo>
                    <a:cubicBezTo>
                      <a:pt x="1122" y="1"/>
                      <a:pt x="1064" y="5"/>
                      <a:pt x="1005" y="15"/>
                    </a:cubicBezTo>
                    <a:cubicBezTo>
                      <a:pt x="407" y="112"/>
                      <a:pt x="1" y="676"/>
                      <a:pt x="98" y="1274"/>
                    </a:cubicBezTo>
                    <a:cubicBezTo>
                      <a:pt x="185" y="1812"/>
                      <a:pt x="650" y="2194"/>
                      <a:pt x="1178" y="2194"/>
                    </a:cubicBezTo>
                    <a:cubicBezTo>
                      <a:pt x="1236" y="2194"/>
                      <a:pt x="1296" y="2189"/>
                      <a:pt x="1355" y="2179"/>
                    </a:cubicBezTo>
                    <a:cubicBezTo>
                      <a:pt x="1953" y="2083"/>
                      <a:pt x="2359" y="1520"/>
                      <a:pt x="2262" y="922"/>
                    </a:cubicBezTo>
                    <a:cubicBezTo>
                      <a:pt x="2175" y="383"/>
                      <a:pt x="1708" y="1"/>
                      <a:pt x="11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8" name="Google Shape;1518;p59"/>
              <p:cNvSpPr/>
              <p:nvPr/>
            </p:nvSpPr>
            <p:spPr>
              <a:xfrm>
                <a:off x="1004975" y="-1165525"/>
                <a:ext cx="57025" cy="54850"/>
              </a:xfrm>
              <a:custGeom>
                <a:rect b="b" l="l" r="r" t="t"/>
                <a:pathLst>
                  <a:path extrusionOk="0" h="2194" w="2281">
                    <a:moveTo>
                      <a:pt x="1183" y="1"/>
                    </a:moveTo>
                    <a:cubicBezTo>
                      <a:pt x="740" y="1"/>
                      <a:pt x="341" y="267"/>
                      <a:pt x="170" y="678"/>
                    </a:cubicBezTo>
                    <a:cubicBezTo>
                      <a:pt x="1" y="1087"/>
                      <a:pt x="95" y="1558"/>
                      <a:pt x="409" y="1872"/>
                    </a:cubicBezTo>
                    <a:cubicBezTo>
                      <a:pt x="619" y="2082"/>
                      <a:pt x="899" y="2194"/>
                      <a:pt x="1185" y="2194"/>
                    </a:cubicBezTo>
                    <a:cubicBezTo>
                      <a:pt x="1326" y="2194"/>
                      <a:pt x="1468" y="2166"/>
                      <a:pt x="1603" y="2110"/>
                    </a:cubicBezTo>
                    <a:cubicBezTo>
                      <a:pt x="2014" y="1940"/>
                      <a:pt x="2280" y="1541"/>
                      <a:pt x="2280" y="1098"/>
                    </a:cubicBezTo>
                    <a:cubicBezTo>
                      <a:pt x="2280" y="491"/>
                      <a:pt x="1790" y="1"/>
                      <a:pt x="11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9" name="Google Shape;1519;p59"/>
              <p:cNvSpPr/>
              <p:nvPr/>
            </p:nvSpPr>
            <p:spPr>
              <a:xfrm>
                <a:off x="1201025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520" name="Google Shape;1520;p59"/>
          <p:cNvSpPr txBox="1"/>
          <p:nvPr>
            <p:ph idx="2" type="title"/>
          </p:nvPr>
        </p:nvSpPr>
        <p:spPr>
          <a:xfrm>
            <a:off x="5284225" y="2173491"/>
            <a:ext cx="1996500" cy="41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521" name="Google Shape;1521;p59"/>
          <p:cNvSpPr txBox="1"/>
          <p:nvPr>
            <p:ph idx="1" type="subTitle"/>
          </p:nvPr>
        </p:nvSpPr>
        <p:spPr>
          <a:xfrm>
            <a:off x="5284250" y="2590503"/>
            <a:ext cx="1996500" cy="12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Columns ">
  <p:cSld name="TITLE_ONLY_1_1_2">
    <p:spTree>
      <p:nvGrpSpPr>
        <p:cNvPr id="1522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60"/>
          <p:cNvSpPr/>
          <p:nvPr/>
        </p:nvSpPr>
        <p:spPr>
          <a:xfrm>
            <a:off x="0" y="2169400"/>
            <a:ext cx="4168800" cy="205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524" name="Google Shape;1524;p60"/>
          <p:cNvSpPr/>
          <p:nvPr/>
        </p:nvSpPr>
        <p:spPr>
          <a:xfrm>
            <a:off x="4975200" y="2169400"/>
            <a:ext cx="4168800" cy="205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525" name="Google Shape;1525;p60"/>
          <p:cNvSpPr txBox="1"/>
          <p:nvPr>
            <p:ph type="title"/>
          </p:nvPr>
        </p:nvSpPr>
        <p:spPr>
          <a:xfrm>
            <a:off x="1191600" y="445000"/>
            <a:ext cx="67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26" name="Google Shape;1526;p60"/>
          <p:cNvSpPr txBox="1"/>
          <p:nvPr>
            <p:ph idx="2" type="title"/>
          </p:nvPr>
        </p:nvSpPr>
        <p:spPr>
          <a:xfrm>
            <a:off x="1196412" y="2344825"/>
            <a:ext cx="2573400" cy="66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527" name="Google Shape;1527;p60"/>
          <p:cNvSpPr txBox="1"/>
          <p:nvPr>
            <p:ph idx="1" type="subTitle"/>
          </p:nvPr>
        </p:nvSpPr>
        <p:spPr>
          <a:xfrm>
            <a:off x="1196431" y="3005850"/>
            <a:ext cx="2573400" cy="8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528" name="Google Shape;1528;p60"/>
          <p:cNvSpPr txBox="1"/>
          <p:nvPr>
            <p:ph idx="3" type="title"/>
          </p:nvPr>
        </p:nvSpPr>
        <p:spPr>
          <a:xfrm>
            <a:off x="5374179" y="2344825"/>
            <a:ext cx="2573400" cy="66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529" name="Google Shape;1529;p60"/>
          <p:cNvSpPr txBox="1"/>
          <p:nvPr>
            <p:ph idx="4" type="subTitle"/>
          </p:nvPr>
        </p:nvSpPr>
        <p:spPr>
          <a:xfrm>
            <a:off x="5374197" y="3005850"/>
            <a:ext cx="2573400" cy="8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530" name="Google Shape;1530;p60"/>
          <p:cNvSpPr/>
          <p:nvPr/>
        </p:nvSpPr>
        <p:spPr>
          <a:xfrm rot="5400000">
            <a:off x="2543225" y="1992425"/>
            <a:ext cx="386400" cy="53826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1" name="Google Shape;1531;p60"/>
          <p:cNvSpPr/>
          <p:nvPr/>
        </p:nvSpPr>
        <p:spPr>
          <a:xfrm>
            <a:off x="8637075" y="0"/>
            <a:ext cx="83450" cy="1815988"/>
          </a:xfrm>
          <a:custGeom>
            <a:rect b="b" l="l" r="r" t="t"/>
            <a:pathLst>
              <a:path extrusionOk="0" h="73559" w="3338">
                <a:moveTo>
                  <a:pt x="1" y="1"/>
                </a:moveTo>
                <a:lnTo>
                  <a:pt x="1" y="73559"/>
                </a:lnTo>
                <a:lnTo>
                  <a:pt x="3337" y="73559"/>
                </a:lnTo>
                <a:lnTo>
                  <a:pt x="3337" y="1"/>
                </a:lnTo>
                <a:close/>
              </a:path>
            </a:pathLst>
          </a:custGeom>
          <a:solidFill>
            <a:srgbClr val="E9B7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2" name="Google Shape;1532;p60"/>
          <p:cNvSpPr/>
          <p:nvPr/>
        </p:nvSpPr>
        <p:spPr>
          <a:xfrm>
            <a:off x="8757300" y="0"/>
            <a:ext cx="205300" cy="1815988"/>
          </a:xfrm>
          <a:custGeom>
            <a:rect b="b" l="l" r="r" t="t"/>
            <a:pathLst>
              <a:path extrusionOk="0" h="73559" w="8212">
                <a:moveTo>
                  <a:pt x="0" y="1"/>
                </a:moveTo>
                <a:lnTo>
                  <a:pt x="0" y="73559"/>
                </a:lnTo>
                <a:lnTo>
                  <a:pt x="8212" y="73559"/>
                </a:lnTo>
                <a:lnTo>
                  <a:pt x="8212" y="1"/>
                </a:lnTo>
                <a:close/>
              </a:path>
            </a:pathLst>
          </a:custGeom>
          <a:solidFill>
            <a:srgbClr val="5EA5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33" name="Google Shape;1533;p60"/>
          <p:cNvGrpSpPr/>
          <p:nvPr/>
        </p:nvGrpSpPr>
        <p:grpSpPr>
          <a:xfrm>
            <a:off x="7214894" y="4448820"/>
            <a:ext cx="1929101" cy="469809"/>
            <a:chOff x="423350" y="-1313925"/>
            <a:chExt cx="834675" cy="203275"/>
          </a:xfrm>
        </p:grpSpPr>
        <p:sp>
          <p:nvSpPr>
            <p:cNvPr id="1534" name="Google Shape;1534;p60"/>
            <p:cNvSpPr/>
            <p:nvPr/>
          </p:nvSpPr>
          <p:spPr>
            <a:xfrm>
              <a:off x="423350" y="-1313925"/>
              <a:ext cx="57000" cy="54850"/>
            </a:xfrm>
            <a:custGeom>
              <a:rect b="b" l="l" r="r" t="t"/>
              <a:pathLst>
                <a:path extrusionOk="0" h="2194" w="2280">
                  <a:moveTo>
                    <a:pt x="1184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4" y="2110"/>
                  </a:cubicBezTo>
                  <a:cubicBezTo>
                    <a:pt x="2013" y="1941"/>
                    <a:pt x="2280" y="1540"/>
                    <a:pt x="2280" y="1097"/>
                  </a:cubicBezTo>
                  <a:cubicBezTo>
                    <a:pt x="2280" y="491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60"/>
            <p:cNvSpPr/>
            <p:nvPr/>
          </p:nvSpPr>
          <p:spPr>
            <a:xfrm>
              <a:off x="617225" y="-1313925"/>
              <a:ext cx="57025" cy="54850"/>
            </a:xfrm>
            <a:custGeom>
              <a:rect b="b" l="l" r="r" t="t"/>
              <a:pathLst>
                <a:path extrusionOk="0" h="2194" w="2281">
                  <a:moveTo>
                    <a:pt x="1184" y="0"/>
                  </a:moveTo>
                  <a:cubicBezTo>
                    <a:pt x="741" y="0"/>
                    <a:pt x="340" y="268"/>
                    <a:pt x="171" y="678"/>
                  </a:cubicBezTo>
                  <a:cubicBezTo>
                    <a:pt x="0" y="1087"/>
                    <a:pt x="94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3" y="2110"/>
                  </a:cubicBezTo>
                  <a:cubicBezTo>
                    <a:pt x="2013" y="1941"/>
                    <a:pt x="2281" y="1540"/>
                    <a:pt x="2279" y="1097"/>
                  </a:cubicBezTo>
                  <a:cubicBezTo>
                    <a:pt x="2279" y="492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60"/>
            <p:cNvSpPr/>
            <p:nvPr/>
          </p:nvSpPr>
          <p:spPr>
            <a:xfrm>
              <a:off x="811125" y="-1313925"/>
              <a:ext cx="57000" cy="54850"/>
            </a:xfrm>
            <a:custGeom>
              <a:rect b="b" l="l" r="r" t="t"/>
              <a:pathLst>
                <a:path extrusionOk="0" h="2194" w="2280">
                  <a:moveTo>
                    <a:pt x="1183" y="0"/>
                  </a:moveTo>
                  <a:cubicBezTo>
                    <a:pt x="739" y="0"/>
                    <a:pt x="339" y="268"/>
                    <a:pt x="170" y="678"/>
                  </a:cubicBezTo>
                  <a:cubicBezTo>
                    <a:pt x="0" y="1087"/>
                    <a:pt x="93" y="1559"/>
                    <a:pt x="407" y="1873"/>
                  </a:cubicBezTo>
                  <a:cubicBezTo>
                    <a:pt x="616" y="2083"/>
                    <a:pt x="897" y="2194"/>
                    <a:pt x="1182" y="2194"/>
                  </a:cubicBezTo>
                  <a:cubicBezTo>
                    <a:pt x="1324" y="2194"/>
                    <a:pt x="1466" y="2166"/>
                    <a:pt x="1602" y="2110"/>
                  </a:cubicBezTo>
                  <a:cubicBezTo>
                    <a:pt x="2011" y="1941"/>
                    <a:pt x="2279" y="1540"/>
                    <a:pt x="2279" y="1097"/>
                  </a:cubicBezTo>
                  <a:cubicBezTo>
                    <a:pt x="2279" y="492"/>
                    <a:pt x="1788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60"/>
            <p:cNvSpPr/>
            <p:nvPr/>
          </p:nvSpPr>
          <p:spPr>
            <a:xfrm>
              <a:off x="1004975" y="-1313925"/>
              <a:ext cx="57025" cy="54850"/>
            </a:xfrm>
            <a:custGeom>
              <a:rect b="b" l="l" r="r" t="t"/>
              <a:pathLst>
                <a:path extrusionOk="0" h="2194" w="2281">
                  <a:moveTo>
                    <a:pt x="1183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9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4" y="2194"/>
                    <a:pt x="1467" y="2166"/>
                    <a:pt x="1603" y="2110"/>
                  </a:cubicBezTo>
                  <a:cubicBezTo>
                    <a:pt x="2014" y="1941"/>
                    <a:pt x="2280" y="1540"/>
                    <a:pt x="2280" y="1097"/>
                  </a:cubicBezTo>
                  <a:cubicBezTo>
                    <a:pt x="2280" y="492"/>
                    <a:pt x="1790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60"/>
            <p:cNvSpPr/>
            <p:nvPr/>
          </p:nvSpPr>
          <p:spPr>
            <a:xfrm>
              <a:off x="1201025" y="-1313925"/>
              <a:ext cx="57000" cy="54875"/>
            </a:xfrm>
            <a:custGeom>
              <a:rect b="b" l="l" r="r" t="t"/>
              <a:pathLst>
                <a:path extrusionOk="0" h="2195" w="2280">
                  <a:moveTo>
                    <a:pt x="1097" y="1"/>
                  </a:moveTo>
                  <a:cubicBezTo>
                    <a:pt x="956" y="1"/>
                    <a:pt x="813" y="28"/>
                    <a:pt x="678" y="84"/>
                  </a:cubicBezTo>
                  <a:cubicBezTo>
                    <a:pt x="267" y="254"/>
                    <a:pt x="0" y="654"/>
                    <a:pt x="0" y="1097"/>
                  </a:cubicBezTo>
                  <a:cubicBezTo>
                    <a:pt x="0" y="1702"/>
                    <a:pt x="491" y="2194"/>
                    <a:pt x="1097" y="2194"/>
                  </a:cubicBezTo>
                  <a:cubicBezTo>
                    <a:pt x="1540" y="2194"/>
                    <a:pt x="1941" y="1926"/>
                    <a:pt x="2110" y="1517"/>
                  </a:cubicBezTo>
                  <a:cubicBezTo>
                    <a:pt x="2280" y="1107"/>
                    <a:pt x="2185" y="635"/>
                    <a:pt x="1872" y="321"/>
                  </a:cubicBezTo>
                  <a:cubicBezTo>
                    <a:pt x="1662" y="112"/>
                    <a:pt x="138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60"/>
            <p:cNvSpPr/>
            <p:nvPr/>
          </p:nvSpPr>
          <p:spPr>
            <a:xfrm>
              <a:off x="425525" y="-1165525"/>
              <a:ext cx="54825" cy="54875"/>
            </a:xfrm>
            <a:custGeom>
              <a:rect b="b" l="l" r="r" t="t"/>
              <a:pathLst>
                <a:path extrusionOk="0" h="2195" w="2193">
                  <a:moveTo>
                    <a:pt x="1096" y="1"/>
                  </a:moveTo>
                  <a:cubicBezTo>
                    <a:pt x="491" y="1"/>
                    <a:pt x="0" y="492"/>
                    <a:pt x="0" y="1098"/>
                  </a:cubicBezTo>
                  <a:cubicBezTo>
                    <a:pt x="0" y="1703"/>
                    <a:pt x="491" y="2194"/>
                    <a:pt x="1096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6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60"/>
            <p:cNvSpPr/>
            <p:nvPr/>
          </p:nvSpPr>
          <p:spPr>
            <a:xfrm>
              <a:off x="619400" y="-1165525"/>
              <a:ext cx="54825" cy="54875"/>
            </a:xfrm>
            <a:custGeom>
              <a:rect b="b" l="l" r="r" t="t"/>
              <a:pathLst>
                <a:path extrusionOk="0" h="2195" w="2193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2" y="1703"/>
                    <a:pt x="2192" y="1098"/>
                  </a:cubicBezTo>
                  <a:cubicBezTo>
                    <a:pt x="2192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60"/>
            <p:cNvSpPr/>
            <p:nvPr/>
          </p:nvSpPr>
          <p:spPr>
            <a:xfrm>
              <a:off x="811225" y="-1165550"/>
              <a:ext cx="59000" cy="54850"/>
            </a:xfrm>
            <a:custGeom>
              <a:rect b="b" l="l" r="r" t="t"/>
              <a:pathLst>
                <a:path extrusionOk="0" h="2194" w="2360">
                  <a:moveTo>
                    <a:pt x="1180" y="1"/>
                  </a:moveTo>
                  <a:cubicBezTo>
                    <a:pt x="1122" y="1"/>
                    <a:pt x="1064" y="5"/>
                    <a:pt x="1005" y="15"/>
                  </a:cubicBezTo>
                  <a:cubicBezTo>
                    <a:pt x="407" y="112"/>
                    <a:pt x="1" y="676"/>
                    <a:pt x="98" y="1274"/>
                  </a:cubicBezTo>
                  <a:cubicBezTo>
                    <a:pt x="185" y="1812"/>
                    <a:pt x="650" y="2194"/>
                    <a:pt x="1178" y="2194"/>
                  </a:cubicBezTo>
                  <a:cubicBezTo>
                    <a:pt x="1236" y="2194"/>
                    <a:pt x="1296" y="2189"/>
                    <a:pt x="1355" y="2179"/>
                  </a:cubicBezTo>
                  <a:cubicBezTo>
                    <a:pt x="1953" y="2083"/>
                    <a:pt x="2359" y="1520"/>
                    <a:pt x="2262" y="922"/>
                  </a:cubicBezTo>
                  <a:cubicBezTo>
                    <a:pt x="2175" y="383"/>
                    <a:pt x="1708" y="1"/>
                    <a:pt x="118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60"/>
            <p:cNvSpPr/>
            <p:nvPr/>
          </p:nvSpPr>
          <p:spPr>
            <a:xfrm>
              <a:off x="1004975" y="-1165525"/>
              <a:ext cx="57025" cy="54850"/>
            </a:xfrm>
            <a:custGeom>
              <a:rect b="b" l="l" r="r" t="t"/>
              <a:pathLst>
                <a:path extrusionOk="0" h="2194" w="2281">
                  <a:moveTo>
                    <a:pt x="1183" y="1"/>
                  </a:moveTo>
                  <a:cubicBezTo>
                    <a:pt x="740" y="1"/>
                    <a:pt x="341" y="267"/>
                    <a:pt x="170" y="678"/>
                  </a:cubicBezTo>
                  <a:cubicBezTo>
                    <a:pt x="1" y="1087"/>
                    <a:pt x="95" y="1558"/>
                    <a:pt x="409" y="1872"/>
                  </a:cubicBezTo>
                  <a:cubicBezTo>
                    <a:pt x="619" y="2082"/>
                    <a:pt x="899" y="2194"/>
                    <a:pt x="1185" y="2194"/>
                  </a:cubicBezTo>
                  <a:cubicBezTo>
                    <a:pt x="1326" y="2194"/>
                    <a:pt x="1468" y="2166"/>
                    <a:pt x="1603" y="2110"/>
                  </a:cubicBezTo>
                  <a:cubicBezTo>
                    <a:pt x="2014" y="1940"/>
                    <a:pt x="2280" y="1541"/>
                    <a:pt x="2280" y="1098"/>
                  </a:cubicBezTo>
                  <a:cubicBezTo>
                    <a:pt x="2280" y="491"/>
                    <a:pt x="1790" y="1"/>
                    <a:pt x="118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60"/>
            <p:cNvSpPr/>
            <p:nvPr/>
          </p:nvSpPr>
          <p:spPr>
            <a:xfrm>
              <a:off x="1201025" y="-1165525"/>
              <a:ext cx="54825" cy="54875"/>
            </a:xfrm>
            <a:custGeom>
              <a:rect b="b" l="l" r="r" t="t"/>
              <a:pathLst>
                <a:path extrusionOk="0" h="2195" w="2193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4" name="Google Shape;1544;p60"/>
          <p:cNvGrpSpPr/>
          <p:nvPr/>
        </p:nvGrpSpPr>
        <p:grpSpPr>
          <a:xfrm>
            <a:off x="-219711" y="1017696"/>
            <a:ext cx="1461260" cy="572703"/>
            <a:chOff x="8029221" y="500015"/>
            <a:chExt cx="1180530" cy="462678"/>
          </a:xfrm>
        </p:grpSpPr>
        <p:sp>
          <p:nvSpPr>
            <p:cNvPr id="1545" name="Google Shape;1545;p60"/>
            <p:cNvSpPr/>
            <p:nvPr/>
          </p:nvSpPr>
          <p:spPr>
            <a:xfrm rot="5400000">
              <a:off x="8501610" y="27626"/>
              <a:ext cx="235751" cy="1180530"/>
            </a:xfrm>
            <a:custGeom>
              <a:rect b="b" l="l" r="r" t="t"/>
              <a:pathLst>
                <a:path extrusionOk="0" h="28638" w="5719">
                  <a:moveTo>
                    <a:pt x="3916" y="1"/>
                  </a:moveTo>
                  <a:lnTo>
                    <a:pt x="0" y="5127"/>
                  </a:lnTo>
                  <a:lnTo>
                    <a:pt x="3510" y="9721"/>
                  </a:lnTo>
                  <a:lnTo>
                    <a:pt x="0" y="14316"/>
                  </a:lnTo>
                  <a:lnTo>
                    <a:pt x="3510" y="18911"/>
                  </a:lnTo>
                  <a:lnTo>
                    <a:pt x="0" y="23508"/>
                  </a:lnTo>
                  <a:lnTo>
                    <a:pt x="3916" y="28637"/>
                  </a:lnTo>
                  <a:lnTo>
                    <a:pt x="5312" y="27573"/>
                  </a:lnTo>
                  <a:lnTo>
                    <a:pt x="2208" y="23508"/>
                  </a:lnTo>
                  <a:lnTo>
                    <a:pt x="5718" y="18910"/>
                  </a:lnTo>
                  <a:lnTo>
                    <a:pt x="2208" y="14316"/>
                  </a:lnTo>
                  <a:lnTo>
                    <a:pt x="5718" y="9721"/>
                  </a:lnTo>
                  <a:lnTo>
                    <a:pt x="2208" y="5127"/>
                  </a:lnTo>
                  <a:lnTo>
                    <a:pt x="5311" y="1067"/>
                  </a:lnTo>
                  <a:lnTo>
                    <a:pt x="39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60"/>
            <p:cNvSpPr/>
            <p:nvPr/>
          </p:nvSpPr>
          <p:spPr>
            <a:xfrm rot="5400000">
              <a:off x="8501590" y="254532"/>
              <a:ext cx="235793" cy="1180530"/>
            </a:xfrm>
            <a:custGeom>
              <a:rect b="b" l="l" r="r" t="t"/>
              <a:pathLst>
                <a:path extrusionOk="0" h="28638" w="5720">
                  <a:moveTo>
                    <a:pt x="3919" y="1"/>
                  </a:moveTo>
                  <a:lnTo>
                    <a:pt x="1" y="5127"/>
                  </a:lnTo>
                  <a:lnTo>
                    <a:pt x="3512" y="9721"/>
                  </a:lnTo>
                  <a:lnTo>
                    <a:pt x="2" y="14316"/>
                  </a:lnTo>
                  <a:lnTo>
                    <a:pt x="3512" y="18911"/>
                  </a:lnTo>
                  <a:lnTo>
                    <a:pt x="2" y="23508"/>
                  </a:lnTo>
                  <a:lnTo>
                    <a:pt x="3919" y="28637"/>
                  </a:lnTo>
                  <a:lnTo>
                    <a:pt x="5313" y="27573"/>
                  </a:lnTo>
                  <a:lnTo>
                    <a:pt x="2209" y="23508"/>
                  </a:lnTo>
                  <a:lnTo>
                    <a:pt x="5719" y="18910"/>
                  </a:lnTo>
                  <a:lnTo>
                    <a:pt x="2209" y="14316"/>
                  </a:lnTo>
                  <a:lnTo>
                    <a:pt x="5719" y="9721"/>
                  </a:lnTo>
                  <a:lnTo>
                    <a:pt x="2211" y="5127"/>
                  </a:lnTo>
                  <a:lnTo>
                    <a:pt x="5313" y="1067"/>
                  </a:lnTo>
                  <a:lnTo>
                    <a:pt x="39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ix Columns ">
  <p:cSld name="TITLE_ONLY_1_1_3"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61"/>
          <p:cNvSpPr/>
          <p:nvPr/>
        </p:nvSpPr>
        <p:spPr>
          <a:xfrm>
            <a:off x="287800" y="-142975"/>
            <a:ext cx="386429" cy="2622968"/>
          </a:xfrm>
          <a:custGeom>
            <a:rect b="b" l="l" r="r" t="t"/>
            <a:pathLst>
              <a:path extrusionOk="0" h="52279" w="7702">
                <a:moveTo>
                  <a:pt x="0" y="0"/>
                </a:moveTo>
                <a:lnTo>
                  <a:pt x="0" y="52279"/>
                </a:lnTo>
                <a:lnTo>
                  <a:pt x="7702" y="52279"/>
                </a:lnTo>
                <a:lnTo>
                  <a:pt x="770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49" name="Google Shape;1549;p61"/>
          <p:cNvGrpSpPr/>
          <p:nvPr/>
        </p:nvGrpSpPr>
        <p:grpSpPr>
          <a:xfrm>
            <a:off x="750423" y="0"/>
            <a:ext cx="276427" cy="1135052"/>
            <a:chOff x="674223" y="0"/>
            <a:chExt cx="276427" cy="1135052"/>
          </a:xfrm>
        </p:grpSpPr>
        <p:sp>
          <p:nvSpPr>
            <p:cNvPr id="1550" name="Google Shape;1550;p61"/>
            <p:cNvSpPr/>
            <p:nvPr/>
          </p:nvSpPr>
          <p:spPr>
            <a:xfrm rot="5400000">
              <a:off x="874598" y="1462"/>
              <a:ext cx="77514" cy="74591"/>
            </a:xfrm>
            <a:custGeom>
              <a:rect b="b" l="l" r="r" t="t"/>
              <a:pathLst>
                <a:path extrusionOk="0" h="2194" w="2280">
                  <a:moveTo>
                    <a:pt x="1184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4" y="2110"/>
                  </a:cubicBezTo>
                  <a:cubicBezTo>
                    <a:pt x="2013" y="1941"/>
                    <a:pt x="2280" y="1540"/>
                    <a:pt x="2280" y="1097"/>
                  </a:cubicBezTo>
                  <a:cubicBezTo>
                    <a:pt x="2280" y="491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61"/>
            <p:cNvSpPr/>
            <p:nvPr/>
          </p:nvSpPr>
          <p:spPr>
            <a:xfrm rot="5400000">
              <a:off x="874581" y="265124"/>
              <a:ext cx="77548" cy="74591"/>
            </a:xfrm>
            <a:custGeom>
              <a:rect b="b" l="l" r="r" t="t"/>
              <a:pathLst>
                <a:path extrusionOk="0" h="2194" w="2281">
                  <a:moveTo>
                    <a:pt x="1184" y="0"/>
                  </a:moveTo>
                  <a:cubicBezTo>
                    <a:pt x="741" y="0"/>
                    <a:pt x="340" y="268"/>
                    <a:pt x="171" y="678"/>
                  </a:cubicBezTo>
                  <a:cubicBezTo>
                    <a:pt x="0" y="1087"/>
                    <a:pt x="94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3" y="2110"/>
                  </a:cubicBezTo>
                  <a:cubicBezTo>
                    <a:pt x="2013" y="1941"/>
                    <a:pt x="2281" y="1540"/>
                    <a:pt x="2279" y="1097"/>
                  </a:cubicBezTo>
                  <a:cubicBezTo>
                    <a:pt x="2279" y="492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61"/>
            <p:cNvSpPr/>
            <p:nvPr/>
          </p:nvSpPr>
          <p:spPr>
            <a:xfrm rot="5400000">
              <a:off x="874598" y="528786"/>
              <a:ext cx="77514" cy="74591"/>
            </a:xfrm>
            <a:custGeom>
              <a:rect b="b" l="l" r="r" t="t"/>
              <a:pathLst>
                <a:path extrusionOk="0" h="2194" w="2280">
                  <a:moveTo>
                    <a:pt x="1183" y="0"/>
                  </a:moveTo>
                  <a:cubicBezTo>
                    <a:pt x="739" y="0"/>
                    <a:pt x="339" y="268"/>
                    <a:pt x="170" y="678"/>
                  </a:cubicBezTo>
                  <a:cubicBezTo>
                    <a:pt x="0" y="1087"/>
                    <a:pt x="93" y="1559"/>
                    <a:pt x="407" y="1873"/>
                  </a:cubicBezTo>
                  <a:cubicBezTo>
                    <a:pt x="616" y="2083"/>
                    <a:pt x="897" y="2194"/>
                    <a:pt x="1182" y="2194"/>
                  </a:cubicBezTo>
                  <a:cubicBezTo>
                    <a:pt x="1324" y="2194"/>
                    <a:pt x="1466" y="2166"/>
                    <a:pt x="1602" y="2110"/>
                  </a:cubicBezTo>
                  <a:cubicBezTo>
                    <a:pt x="2011" y="1941"/>
                    <a:pt x="2279" y="1540"/>
                    <a:pt x="2279" y="1097"/>
                  </a:cubicBezTo>
                  <a:cubicBezTo>
                    <a:pt x="2279" y="492"/>
                    <a:pt x="1788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61"/>
            <p:cNvSpPr/>
            <p:nvPr/>
          </p:nvSpPr>
          <p:spPr>
            <a:xfrm rot="5400000">
              <a:off x="874581" y="792414"/>
              <a:ext cx="77548" cy="74591"/>
            </a:xfrm>
            <a:custGeom>
              <a:rect b="b" l="l" r="r" t="t"/>
              <a:pathLst>
                <a:path extrusionOk="0" h="2194" w="2281">
                  <a:moveTo>
                    <a:pt x="1183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9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4" y="2194"/>
                    <a:pt x="1467" y="2166"/>
                    <a:pt x="1603" y="2110"/>
                  </a:cubicBezTo>
                  <a:cubicBezTo>
                    <a:pt x="2014" y="1941"/>
                    <a:pt x="2280" y="1540"/>
                    <a:pt x="2280" y="1097"/>
                  </a:cubicBezTo>
                  <a:cubicBezTo>
                    <a:pt x="2280" y="492"/>
                    <a:pt x="1790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61"/>
            <p:cNvSpPr/>
            <p:nvPr/>
          </p:nvSpPr>
          <p:spPr>
            <a:xfrm rot="5400000">
              <a:off x="874581" y="1058982"/>
              <a:ext cx="77514" cy="74625"/>
            </a:xfrm>
            <a:custGeom>
              <a:rect b="b" l="l" r="r" t="t"/>
              <a:pathLst>
                <a:path extrusionOk="0" h="2195" w="2280">
                  <a:moveTo>
                    <a:pt x="1097" y="1"/>
                  </a:moveTo>
                  <a:cubicBezTo>
                    <a:pt x="956" y="1"/>
                    <a:pt x="813" y="28"/>
                    <a:pt x="678" y="84"/>
                  </a:cubicBezTo>
                  <a:cubicBezTo>
                    <a:pt x="267" y="254"/>
                    <a:pt x="0" y="654"/>
                    <a:pt x="0" y="1097"/>
                  </a:cubicBezTo>
                  <a:cubicBezTo>
                    <a:pt x="0" y="1702"/>
                    <a:pt x="491" y="2194"/>
                    <a:pt x="1097" y="2194"/>
                  </a:cubicBezTo>
                  <a:cubicBezTo>
                    <a:pt x="1540" y="2194"/>
                    <a:pt x="1941" y="1926"/>
                    <a:pt x="2110" y="1517"/>
                  </a:cubicBezTo>
                  <a:cubicBezTo>
                    <a:pt x="2280" y="1107"/>
                    <a:pt x="2185" y="635"/>
                    <a:pt x="1872" y="321"/>
                  </a:cubicBezTo>
                  <a:cubicBezTo>
                    <a:pt x="1662" y="112"/>
                    <a:pt x="138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61"/>
            <p:cNvSpPr/>
            <p:nvPr/>
          </p:nvSpPr>
          <p:spPr>
            <a:xfrm rot="5400000">
              <a:off x="674257" y="2924"/>
              <a:ext cx="74557" cy="74625"/>
            </a:xfrm>
            <a:custGeom>
              <a:rect b="b" l="l" r="r" t="t"/>
              <a:pathLst>
                <a:path extrusionOk="0" h="2195" w="2193">
                  <a:moveTo>
                    <a:pt x="1096" y="1"/>
                  </a:moveTo>
                  <a:cubicBezTo>
                    <a:pt x="491" y="1"/>
                    <a:pt x="0" y="492"/>
                    <a:pt x="0" y="1098"/>
                  </a:cubicBezTo>
                  <a:cubicBezTo>
                    <a:pt x="0" y="1703"/>
                    <a:pt x="491" y="2194"/>
                    <a:pt x="1096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6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61"/>
            <p:cNvSpPr/>
            <p:nvPr/>
          </p:nvSpPr>
          <p:spPr>
            <a:xfrm rot="5400000">
              <a:off x="674257" y="266569"/>
              <a:ext cx="74557" cy="74625"/>
            </a:xfrm>
            <a:custGeom>
              <a:rect b="b" l="l" r="r" t="t"/>
              <a:pathLst>
                <a:path extrusionOk="0" h="2195" w="2193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2" y="1703"/>
                    <a:pt x="2192" y="1098"/>
                  </a:cubicBezTo>
                  <a:cubicBezTo>
                    <a:pt x="2192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61"/>
            <p:cNvSpPr/>
            <p:nvPr/>
          </p:nvSpPr>
          <p:spPr>
            <a:xfrm rot="5400000">
              <a:off x="671469" y="530282"/>
              <a:ext cx="80234" cy="74591"/>
            </a:xfrm>
            <a:custGeom>
              <a:rect b="b" l="l" r="r" t="t"/>
              <a:pathLst>
                <a:path extrusionOk="0" h="2194" w="2360">
                  <a:moveTo>
                    <a:pt x="1180" y="1"/>
                  </a:moveTo>
                  <a:cubicBezTo>
                    <a:pt x="1122" y="1"/>
                    <a:pt x="1064" y="5"/>
                    <a:pt x="1005" y="15"/>
                  </a:cubicBezTo>
                  <a:cubicBezTo>
                    <a:pt x="407" y="112"/>
                    <a:pt x="1" y="676"/>
                    <a:pt x="98" y="1274"/>
                  </a:cubicBezTo>
                  <a:cubicBezTo>
                    <a:pt x="185" y="1812"/>
                    <a:pt x="650" y="2194"/>
                    <a:pt x="1178" y="2194"/>
                  </a:cubicBezTo>
                  <a:cubicBezTo>
                    <a:pt x="1236" y="2194"/>
                    <a:pt x="1296" y="2189"/>
                    <a:pt x="1355" y="2179"/>
                  </a:cubicBezTo>
                  <a:cubicBezTo>
                    <a:pt x="1953" y="2083"/>
                    <a:pt x="2359" y="1520"/>
                    <a:pt x="2262" y="922"/>
                  </a:cubicBezTo>
                  <a:cubicBezTo>
                    <a:pt x="2175" y="383"/>
                    <a:pt x="1708" y="1"/>
                    <a:pt x="118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61"/>
            <p:cNvSpPr/>
            <p:nvPr/>
          </p:nvSpPr>
          <p:spPr>
            <a:xfrm rot="5400000">
              <a:off x="672778" y="792414"/>
              <a:ext cx="77548" cy="74591"/>
            </a:xfrm>
            <a:custGeom>
              <a:rect b="b" l="l" r="r" t="t"/>
              <a:pathLst>
                <a:path extrusionOk="0" h="2194" w="2281">
                  <a:moveTo>
                    <a:pt x="1183" y="1"/>
                  </a:moveTo>
                  <a:cubicBezTo>
                    <a:pt x="740" y="1"/>
                    <a:pt x="341" y="267"/>
                    <a:pt x="170" y="678"/>
                  </a:cubicBezTo>
                  <a:cubicBezTo>
                    <a:pt x="1" y="1087"/>
                    <a:pt x="95" y="1558"/>
                    <a:pt x="409" y="1872"/>
                  </a:cubicBezTo>
                  <a:cubicBezTo>
                    <a:pt x="619" y="2082"/>
                    <a:pt x="899" y="2194"/>
                    <a:pt x="1185" y="2194"/>
                  </a:cubicBezTo>
                  <a:cubicBezTo>
                    <a:pt x="1326" y="2194"/>
                    <a:pt x="1468" y="2166"/>
                    <a:pt x="1603" y="2110"/>
                  </a:cubicBezTo>
                  <a:cubicBezTo>
                    <a:pt x="2014" y="1940"/>
                    <a:pt x="2280" y="1541"/>
                    <a:pt x="2280" y="1098"/>
                  </a:cubicBezTo>
                  <a:cubicBezTo>
                    <a:pt x="2280" y="491"/>
                    <a:pt x="1790" y="1"/>
                    <a:pt x="118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61"/>
            <p:cNvSpPr/>
            <p:nvPr/>
          </p:nvSpPr>
          <p:spPr>
            <a:xfrm rot="5400000">
              <a:off x="674257" y="1057503"/>
              <a:ext cx="74557" cy="74625"/>
            </a:xfrm>
            <a:custGeom>
              <a:rect b="b" l="l" r="r" t="t"/>
              <a:pathLst>
                <a:path extrusionOk="0" h="2195" w="2193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60" name="Google Shape;1560;p61"/>
          <p:cNvSpPr/>
          <p:nvPr/>
        </p:nvSpPr>
        <p:spPr>
          <a:xfrm>
            <a:off x="7869850" y="188900"/>
            <a:ext cx="976150" cy="29425"/>
          </a:xfrm>
          <a:custGeom>
            <a:rect b="b" l="l" r="r" t="t"/>
            <a:pathLst>
              <a:path extrusionOk="0" h="1177" w="39046">
                <a:moveTo>
                  <a:pt x="1" y="0"/>
                </a:moveTo>
                <a:lnTo>
                  <a:pt x="1" y="1176"/>
                </a:lnTo>
                <a:lnTo>
                  <a:pt x="39045" y="1176"/>
                </a:lnTo>
                <a:lnTo>
                  <a:pt x="39045" y="0"/>
                </a:lnTo>
                <a:close/>
              </a:path>
            </a:pathLst>
          </a:custGeom>
          <a:solidFill>
            <a:srgbClr val="C52E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1" name="Google Shape;1561;p61"/>
          <p:cNvSpPr/>
          <p:nvPr/>
        </p:nvSpPr>
        <p:spPr>
          <a:xfrm>
            <a:off x="7663950" y="277150"/>
            <a:ext cx="976100" cy="29425"/>
          </a:xfrm>
          <a:custGeom>
            <a:rect b="b" l="l" r="r" t="t"/>
            <a:pathLst>
              <a:path extrusionOk="0" h="1177" w="39044">
                <a:moveTo>
                  <a:pt x="1" y="1"/>
                </a:moveTo>
                <a:lnTo>
                  <a:pt x="1" y="1177"/>
                </a:lnTo>
                <a:lnTo>
                  <a:pt x="39044" y="1177"/>
                </a:lnTo>
                <a:lnTo>
                  <a:pt x="39044" y="1"/>
                </a:lnTo>
                <a:close/>
              </a:path>
            </a:pathLst>
          </a:custGeom>
          <a:solidFill>
            <a:srgbClr val="C52E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62" name="Google Shape;1562;p61"/>
          <p:cNvGrpSpPr/>
          <p:nvPr/>
        </p:nvGrpSpPr>
        <p:grpSpPr>
          <a:xfrm>
            <a:off x="0" y="1447275"/>
            <a:ext cx="9144075" cy="3557400"/>
            <a:chOff x="0" y="1447275"/>
            <a:chExt cx="9144075" cy="3557400"/>
          </a:xfrm>
        </p:grpSpPr>
        <p:sp>
          <p:nvSpPr>
            <p:cNvPr id="1563" name="Google Shape;1563;p61"/>
            <p:cNvSpPr/>
            <p:nvPr/>
          </p:nvSpPr>
          <p:spPr>
            <a:xfrm>
              <a:off x="0" y="1447275"/>
              <a:ext cx="8082019" cy="3549670"/>
            </a:xfrm>
            <a:custGeom>
              <a:rect b="b" l="l" r="r" t="t"/>
              <a:pathLst>
                <a:path extrusionOk="0" h="29766" w="65108">
                  <a:moveTo>
                    <a:pt x="14884" y="0"/>
                  </a:moveTo>
                  <a:cubicBezTo>
                    <a:pt x="6664" y="0"/>
                    <a:pt x="1" y="6664"/>
                    <a:pt x="1" y="14882"/>
                  </a:cubicBezTo>
                  <a:cubicBezTo>
                    <a:pt x="1" y="23102"/>
                    <a:pt x="6664" y="29766"/>
                    <a:pt x="14884" y="29766"/>
                  </a:cubicBezTo>
                  <a:lnTo>
                    <a:pt x="65107" y="29766"/>
                  </a:lnTo>
                  <a:lnTo>
                    <a:pt x="651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61"/>
            <p:cNvSpPr/>
            <p:nvPr/>
          </p:nvSpPr>
          <p:spPr>
            <a:xfrm>
              <a:off x="6993675" y="1447275"/>
              <a:ext cx="2150400" cy="3557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65" name="Google Shape;1565;p61"/>
          <p:cNvSpPr txBox="1"/>
          <p:nvPr>
            <p:ph type="title"/>
          </p:nvPr>
        </p:nvSpPr>
        <p:spPr>
          <a:xfrm>
            <a:off x="1191600" y="445000"/>
            <a:ext cx="67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66" name="Google Shape;1566;p61"/>
          <p:cNvSpPr txBox="1"/>
          <p:nvPr>
            <p:ph idx="2" type="title"/>
          </p:nvPr>
        </p:nvSpPr>
        <p:spPr>
          <a:xfrm>
            <a:off x="765888" y="2145150"/>
            <a:ext cx="2337000" cy="41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567" name="Google Shape;1567;p61"/>
          <p:cNvSpPr/>
          <p:nvPr/>
        </p:nvSpPr>
        <p:spPr>
          <a:xfrm>
            <a:off x="8104800" y="523950"/>
            <a:ext cx="1893891" cy="1893891"/>
          </a:xfrm>
          <a:custGeom>
            <a:rect b="b" l="l" r="r" t="t"/>
            <a:pathLst>
              <a:path extrusionOk="0" h="45398" w="45398">
                <a:moveTo>
                  <a:pt x="22699" y="0"/>
                </a:moveTo>
                <a:cubicBezTo>
                  <a:pt x="16679" y="0"/>
                  <a:pt x="10906" y="2393"/>
                  <a:pt x="6649" y="6649"/>
                </a:cubicBezTo>
                <a:cubicBezTo>
                  <a:pt x="2391" y="10905"/>
                  <a:pt x="0" y="16678"/>
                  <a:pt x="0" y="22699"/>
                </a:cubicBezTo>
                <a:cubicBezTo>
                  <a:pt x="0" y="28719"/>
                  <a:pt x="2391" y="34492"/>
                  <a:pt x="6649" y="38750"/>
                </a:cubicBezTo>
                <a:cubicBezTo>
                  <a:pt x="10906" y="43006"/>
                  <a:pt x="16679" y="45397"/>
                  <a:pt x="22699" y="45397"/>
                </a:cubicBezTo>
                <a:cubicBezTo>
                  <a:pt x="28719" y="45397"/>
                  <a:pt x="34492" y="43006"/>
                  <a:pt x="38748" y="38750"/>
                </a:cubicBezTo>
                <a:cubicBezTo>
                  <a:pt x="43006" y="34492"/>
                  <a:pt x="45397" y="28719"/>
                  <a:pt x="45397" y="22699"/>
                </a:cubicBezTo>
                <a:cubicBezTo>
                  <a:pt x="45397" y="16678"/>
                  <a:pt x="43006" y="10905"/>
                  <a:pt x="38748" y="6649"/>
                </a:cubicBezTo>
                <a:cubicBezTo>
                  <a:pt x="34492" y="2393"/>
                  <a:pt x="28719" y="0"/>
                  <a:pt x="22699" y="0"/>
                </a:cubicBezTo>
                <a:close/>
              </a:path>
            </a:pathLst>
          </a:custGeom>
          <a:solidFill>
            <a:srgbClr val="C52E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8" name="Google Shape;1568;p61"/>
          <p:cNvSpPr txBox="1"/>
          <p:nvPr>
            <p:ph idx="1" type="subTitle"/>
          </p:nvPr>
        </p:nvSpPr>
        <p:spPr>
          <a:xfrm>
            <a:off x="765913" y="2484700"/>
            <a:ext cx="2337000" cy="6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569" name="Google Shape;1569;p61"/>
          <p:cNvSpPr txBox="1"/>
          <p:nvPr>
            <p:ph idx="3" type="title"/>
          </p:nvPr>
        </p:nvSpPr>
        <p:spPr>
          <a:xfrm>
            <a:off x="3403504" y="2145150"/>
            <a:ext cx="2337000" cy="41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570" name="Google Shape;1570;p61"/>
          <p:cNvSpPr txBox="1"/>
          <p:nvPr>
            <p:ph idx="4" type="subTitle"/>
          </p:nvPr>
        </p:nvSpPr>
        <p:spPr>
          <a:xfrm>
            <a:off x="3403521" y="2484700"/>
            <a:ext cx="2337000" cy="6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571" name="Google Shape;1571;p61"/>
          <p:cNvSpPr txBox="1"/>
          <p:nvPr>
            <p:ph idx="5" type="title"/>
          </p:nvPr>
        </p:nvSpPr>
        <p:spPr>
          <a:xfrm>
            <a:off x="6041109" y="2145150"/>
            <a:ext cx="2337000" cy="41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572" name="Google Shape;1572;p61"/>
          <p:cNvSpPr txBox="1"/>
          <p:nvPr>
            <p:ph idx="6" type="subTitle"/>
          </p:nvPr>
        </p:nvSpPr>
        <p:spPr>
          <a:xfrm>
            <a:off x="6041116" y="2484700"/>
            <a:ext cx="2337000" cy="6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573" name="Google Shape;1573;p61"/>
          <p:cNvSpPr txBox="1"/>
          <p:nvPr>
            <p:ph idx="7" type="title"/>
          </p:nvPr>
        </p:nvSpPr>
        <p:spPr>
          <a:xfrm>
            <a:off x="765875" y="3317258"/>
            <a:ext cx="2337000" cy="41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574" name="Google Shape;1574;p61"/>
          <p:cNvSpPr txBox="1"/>
          <p:nvPr>
            <p:ph idx="8" type="subTitle"/>
          </p:nvPr>
        </p:nvSpPr>
        <p:spPr>
          <a:xfrm>
            <a:off x="765900" y="3656808"/>
            <a:ext cx="2337000" cy="6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575" name="Google Shape;1575;p61"/>
          <p:cNvSpPr txBox="1"/>
          <p:nvPr>
            <p:ph idx="9" type="title"/>
          </p:nvPr>
        </p:nvSpPr>
        <p:spPr>
          <a:xfrm>
            <a:off x="3403492" y="3317258"/>
            <a:ext cx="2337000" cy="41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576" name="Google Shape;1576;p61"/>
          <p:cNvSpPr txBox="1"/>
          <p:nvPr>
            <p:ph idx="13" type="subTitle"/>
          </p:nvPr>
        </p:nvSpPr>
        <p:spPr>
          <a:xfrm>
            <a:off x="3403508" y="3656808"/>
            <a:ext cx="2337000" cy="6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577" name="Google Shape;1577;p61"/>
          <p:cNvSpPr txBox="1"/>
          <p:nvPr>
            <p:ph idx="14" type="title"/>
          </p:nvPr>
        </p:nvSpPr>
        <p:spPr>
          <a:xfrm>
            <a:off x="6041096" y="3317258"/>
            <a:ext cx="2337000" cy="41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578" name="Google Shape;1578;p61"/>
          <p:cNvSpPr txBox="1"/>
          <p:nvPr>
            <p:ph idx="15" type="subTitle"/>
          </p:nvPr>
        </p:nvSpPr>
        <p:spPr>
          <a:xfrm>
            <a:off x="6041104" y="3656808"/>
            <a:ext cx="2337000" cy="6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1">
  <p:cSld name="TITLE_ONLY_2_1"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62"/>
          <p:cNvSpPr/>
          <p:nvPr/>
        </p:nvSpPr>
        <p:spPr>
          <a:xfrm>
            <a:off x="0" y="1500250"/>
            <a:ext cx="4861500" cy="3282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1" name="Google Shape;1581;p62"/>
          <p:cNvSpPr/>
          <p:nvPr/>
        </p:nvSpPr>
        <p:spPr>
          <a:xfrm>
            <a:off x="3745150" y="1849925"/>
            <a:ext cx="5526900" cy="2504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2" name="Google Shape;1582;p62"/>
          <p:cNvSpPr txBox="1"/>
          <p:nvPr>
            <p:ph type="title"/>
          </p:nvPr>
        </p:nvSpPr>
        <p:spPr>
          <a:xfrm>
            <a:off x="1191600" y="445000"/>
            <a:ext cx="67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583" name="Google Shape;1583;p62"/>
          <p:cNvGrpSpPr/>
          <p:nvPr/>
        </p:nvGrpSpPr>
        <p:grpSpPr>
          <a:xfrm rot="10800000">
            <a:off x="-60888" y="500005"/>
            <a:ext cx="1180530" cy="462678"/>
            <a:chOff x="8029221" y="500015"/>
            <a:chExt cx="1180530" cy="462678"/>
          </a:xfrm>
        </p:grpSpPr>
        <p:sp>
          <p:nvSpPr>
            <p:cNvPr id="1584" name="Google Shape;1584;p62"/>
            <p:cNvSpPr/>
            <p:nvPr/>
          </p:nvSpPr>
          <p:spPr>
            <a:xfrm rot="5400000">
              <a:off x="8501610" y="27626"/>
              <a:ext cx="235751" cy="1180530"/>
            </a:xfrm>
            <a:custGeom>
              <a:rect b="b" l="l" r="r" t="t"/>
              <a:pathLst>
                <a:path extrusionOk="0" h="28638" w="5719">
                  <a:moveTo>
                    <a:pt x="3916" y="1"/>
                  </a:moveTo>
                  <a:lnTo>
                    <a:pt x="0" y="5127"/>
                  </a:lnTo>
                  <a:lnTo>
                    <a:pt x="3510" y="9721"/>
                  </a:lnTo>
                  <a:lnTo>
                    <a:pt x="0" y="14316"/>
                  </a:lnTo>
                  <a:lnTo>
                    <a:pt x="3510" y="18911"/>
                  </a:lnTo>
                  <a:lnTo>
                    <a:pt x="0" y="23508"/>
                  </a:lnTo>
                  <a:lnTo>
                    <a:pt x="3916" y="28637"/>
                  </a:lnTo>
                  <a:lnTo>
                    <a:pt x="5312" y="27573"/>
                  </a:lnTo>
                  <a:lnTo>
                    <a:pt x="2208" y="23508"/>
                  </a:lnTo>
                  <a:lnTo>
                    <a:pt x="5718" y="18910"/>
                  </a:lnTo>
                  <a:lnTo>
                    <a:pt x="2208" y="14316"/>
                  </a:lnTo>
                  <a:lnTo>
                    <a:pt x="5718" y="9721"/>
                  </a:lnTo>
                  <a:lnTo>
                    <a:pt x="2208" y="5127"/>
                  </a:lnTo>
                  <a:lnTo>
                    <a:pt x="5311" y="1067"/>
                  </a:lnTo>
                  <a:lnTo>
                    <a:pt x="39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62"/>
            <p:cNvSpPr/>
            <p:nvPr/>
          </p:nvSpPr>
          <p:spPr>
            <a:xfrm rot="5400000">
              <a:off x="8501590" y="254532"/>
              <a:ext cx="235793" cy="1180530"/>
            </a:xfrm>
            <a:custGeom>
              <a:rect b="b" l="l" r="r" t="t"/>
              <a:pathLst>
                <a:path extrusionOk="0" h="28638" w="5720">
                  <a:moveTo>
                    <a:pt x="3919" y="1"/>
                  </a:moveTo>
                  <a:lnTo>
                    <a:pt x="1" y="5127"/>
                  </a:lnTo>
                  <a:lnTo>
                    <a:pt x="3512" y="9721"/>
                  </a:lnTo>
                  <a:lnTo>
                    <a:pt x="2" y="14316"/>
                  </a:lnTo>
                  <a:lnTo>
                    <a:pt x="3512" y="18911"/>
                  </a:lnTo>
                  <a:lnTo>
                    <a:pt x="2" y="23508"/>
                  </a:lnTo>
                  <a:lnTo>
                    <a:pt x="3919" y="28637"/>
                  </a:lnTo>
                  <a:lnTo>
                    <a:pt x="5313" y="27573"/>
                  </a:lnTo>
                  <a:lnTo>
                    <a:pt x="2209" y="23508"/>
                  </a:lnTo>
                  <a:lnTo>
                    <a:pt x="5719" y="18910"/>
                  </a:lnTo>
                  <a:lnTo>
                    <a:pt x="2209" y="14316"/>
                  </a:lnTo>
                  <a:lnTo>
                    <a:pt x="5719" y="9721"/>
                  </a:lnTo>
                  <a:lnTo>
                    <a:pt x="2211" y="5127"/>
                  </a:lnTo>
                  <a:lnTo>
                    <a:pt x="5313" y="1067"/>
                  </a:lnTo>
                  <a:lnTo>
                    <a:pt x="39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6" name="Google Shape;1586;p62"/>
          <p:cNvGrpSpPr/>
          <p:nvPr/>
        </p:nvGrpSpPr>
        <p:grpSpPr>
          <a:xfrm rot="10800000">
            <a:off x="7975732" y="498215"/>
            <a:ext cx="1173136" cy="466267"/>
            <a:chOff x="8031270" y="500028"/>
            <a:chExt cx="1173136" cy="466267"/>
          </a:xfrm>
        </p:grpSpPr>
        <p:grpSp>
          <p:nvGrpSpPr>
            <p:cNvPr id="1587" name="Google Shape;1587;p62"/>
            <p:cNvGrpSpPr/>
            <p:nvPr/>
          </p:nvGrpSpPr>
          <p:grpSpPr>
            <a:xfrm>
              <a:off x="8031270" y="680572"/>
              <a:ext cx="1173136" cy="285723"/>
              <a:chOff x="423350" y="-1313925"/>
              <a:chExt cx="834675" cy="203275"/>
            </a:xfrm>
          </p:grpSpPr>
          <p:sp>
            <p:nvSpPr>
              <p:cNvPr id="1588" name="Google Shape;1588;p62"/>
              <p:cNvSpPr/>
              <p:nvPr/>
            </p:nvSpPr>
            <p:spPr>
              <a:xfrm>
                <a:off x="423350" y="-1313925"/>
                <a:ext cx="57000" cy="54850"/>
              </a:xfrm>
              <a:custGeom>
                <a:rect b="b" l="l" r="r" t="t"/>
                <a:pathLst>
                  <a:path extrusionOk="0" h="2194" w="2280">
                    <a:moveTo>
                      <a:pt x="1184" y="0"/>
                    </a:moveTo>
                    <a:cubicBezTo>
                      <a:pt x="740" y="0"/>
                      <a:pt x="341" y="268"/>
                      <a:pt x="170" y="678"/>
                    </a:cubicBezTo>
                    <a:cubicBezTo>
                      <a:pt x="1" y="1087"/>
                      <a:pt x="95" y="1559"/>
                      <a:pt x="408" y="1873"/>
                    </a:cubicBezTo>
                    <a:cubicBezTo>
                      <a:pt x="618" y="2083"/>
                      <a:pt x="898" y="2194"/>
                      <a:pt x="1183" y="2194"/>
                    </a:cubicBezTo>
                    <a:cubicBezTo>
                      <a:pt x="1325" y="2194"/>
                      <a:pt x="1468" y="2166"/>
                      <a:pt x="1604" y="2110"/>
                    </a:cubicBezTo>
                    <a:cubicBezTo>
                      <a:pt x="2013" y="1941"/>
                      <a:pt x="2280" y="1540"/>
                      <a:pt x="2280" y="1097"/>
                    </a:cubicBezTo>
                    <a:cubicBezTo>
                      <a:pt x="2280" y="491"/>
                      <a:pt x="1789" y="0"/>
                      <a:pt x="1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9" name="Google Shape;1589;p62"/>
              <p:cNvSpPr/>
              <p:nvPr/>
            </p:nvSpPr>
            <p:spPr>
              <a:xfrm>
                <a:off x="617225" y="-1313925"/>
                <a:ext cx="57025" cy="54850"/>
              </a:xfrm>
              <a:custGeom>
                <a:rect b="b" l="l" r="r" t="t"/>
                <a:pathLst>
                  <a:path extrusionOk="0" h="2194" w="2281">
                    <a:moveTo>
                      <a:pt x="1184" y="0"/>
                    </a:moveTo>
                    <a:cubicBezTo>
                      <a:pt x="741" y="0"/>
                      <a:pt x="340" y="268"/>
                      <a:pt x="171" y="678"/>
                    </a:cubicBezTo>
                    <a:cubicBezTo>
                      <a:pt x="0" y="1087"/>
                      <a:pt x="94" y="1559"/>
                      <a:pt x="408" y="1873"/>
                    </a:cubicBezTo>
                    <a:cubicBezTo>
                      <a:pt x="618" y="2083"/>
                      <a:pt x="898" y="2194"/>
                      <a:pt x="1183" y="2194"/>
                    </a:cubicBezTo>
                    <a:cubicBezTo>
                      <a:pt x="1325" y="2194"/>
                      <a:pt x="1468" y="2166"/>
                      <a:pt x="1603" y="2110"/>
                    </a:cubicBezTo>
                    <a:cubicBezTo>
                      <a:pt x="2013" y="1941"/>
                      <a:pt x="2281" y="1540"/>
                      <a:pt x="2279" y="1097"/>
                    </a:cubicBezTo>
                    <a:cubicBezTo>
                      <a:pt x="2279" y="492"/>
                      <a:pt x="1789" y="0"/>
                      <a:pt x="1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0" name="Google Shape;1590;p62"/>
              <p:cNvSpPr/>
              <p:nvPr/>
            </p:nvSpPr>
            <p:spPr>
              <a:xfrm>
                <a:off x="811125" y="-1313925"/>
                <a:ext cx="57000" cy="54850"/>
              </a:xfrm>
              <a:custGeom>
                <a:rect b="b" l="l" r="r" t="t"/>
                <a:pathLst>
                  <a:path extrusionOk="0" h="2194" w="2280">
                    <a:moveTo>
                      <a:pt x="1183" y="0"/>
                    </a:moveTo>
                    <a:cubicBezTo>
                      <a:pt x="739" y="0"/>
                      <a:pt x="339" y="268"/>
                      <a:pt x="170" y="678"/>
                    </a:cubicBezTo>
                    <a:cubicBezTo>
                      <a:pt x="0" y="1087"/>
                      <a:pt x="93" y="1559"/>
                      <a:pt x="407" y="1873"/>
                    </a:cubicBezTo>
                    <a:cubicBezTo>
                      <a:pt x="616" y="2083"/>
                      <a:pt x="897" y="2194"/>
                      <a:pt x="1182" y="2194"/>
                    </a:cubicBezTo>
                    <a:cubicBezTo>
                      <a:pt x="1324" y="2194"/>
                      <a:pt x="1466" y="2166"/>
                      <a:pt x="1602" y="2110"/>
                    </a:cubicBezTo>
                    <a:cubicBezTo>
                      <a:pt x="2011" y="1941"/>
                      <a:pt x="2279" y="1540"/>
                      <a:pt x="2279" y="1097"/>
                    </a:cubicBezTo>
                    <a:cubicBezTo>
                      <a:pt x="2279" y="492"/>
                      <a:pt x="1788" y="0"/>
                      <a:pt x="11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1" name="Google Shape;1591;p62"/>
              <p:cNvSpPr/>
              <p:nvPr/>
            </p:nvSpPr>
            <p:spPr>
              <a:xfrm>
                <a:off x="1004975" y="-1313925"/>
                <a:ext cx="57025" cy="54850"/>
              </a:xfrm>
              <a:custGeom>
                <a:rect b="b" l="l" r="r" t="t"/>
                <a:pathLst>
                  <a:path extrusionOk="0" h="2194" w="2281">
                    <a:moveTo>
                      <a:pt x="1183" y="0"/>
                    </a:moveTo>
                    <a:cubicBezTo>
                      <a:pt x="740" y="0"/>
                      <a:pt x="341" y="268"/>
                      <a:pt x="170" y="678"/>
                    </a:cubicBezTo>
                    <a:cubicBezTo>
                      <a:pt x="1" y="1087"/>
                      <a:pt x="95" y="1559"/>
                      <a:pt x="409" y="1873"/>
                    </a:cubicBezTo>
                    <a:cubicBezTo>
                      <a:pt x="618" y="2083"/>
                      <a:pt x="898" y="2194"/>
                      <a:pt x="1183" y="2194"/>
                    </a:cubicBezTo>
                    <a:cubicBezTo>
                      <a:pt x="1324" y="2194"/>
                      <a:pt x="1467" y="2166"/>
                      <a:pt x="1603" y="2110"/>
                    </a:cubicBezTo>
                    <a:cubicBezTo>
                      <a:pt x="2014" y="1941"/>
                      <a:pt x="2280" y="1540"/>
                      <a:pt x="2280" y="1097"/>
                    </a:cubicBezTo>
                    <a:cubicBezTo>
                      <a:pt x="2280" y="492"/>
                      <a:pt x="1790" y="0"/>
                      <a:pt x="11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2" name="Google Shape;1592;p62"/>
              <p:cNvSpPr/>
              <p:nvPr/>
            </p:nvSpPr>
            <p:spPr>
              <a:xfrm>
                <a:off x="1201025" y="-1313925"/>
                <a:ext cx="57000" cy="54875"/>
              </a:xfrm>
              <a:custGeom>
                <a:rect b="b" l="l" r="r" t="t"/>
                <a:pathLst>
                  <a:path extrusionOk="0" h="2195" w="2280">
                    <a:moveTo>
                      <a:pt x="1097" y="1"/>
                    </a:moveTo>
                    <a:cubicBezTo>
                      <a:pt x="956" y="1"/>
                      <a:pt x="813" y="28"/>
                      <a:pt x="678" y="84"/>
                    </a:cubicBezTo>
                    <a:cubicBezTo>
                      <a:pt x="267" y="254"/>
                      <a:pt x="0" y="654"/>
                      <a:pt x="0" y="1097"/>
                    </a:cubicBezTo>
                    <a:cubicBezTo>
                      <a:pt x="0" y="1702"/>
                      <a:pt x="491" y="2194"/>
                      <a:pt x="1097" y="2194"/>
                    </a:cubicBezTo>
                    <a:cubicBezTo>
                      <a:pt x="1540" y="2194"/>
                      <a:pt x="1941" y="1926"/>
                      <a:pt x="2110" y="1517"/>
                    </a:cubicBezTo>
                    <a:cubicBezTo>
                      <a:pt x="2280" y="1107"/>
                      <a:pt x="2185" y="635"/>
                      <a:pt x="1872" y="321"/>
                    </a:cubicBezTo>
                    <a:cubicBezTo>
                      <a:pt x="1662" y="112"/>
                      <a:pt x="1382" y="1"/>
                      <a:pt x="10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3" name="Google Shape;1593;p62"/>
              <p:cNvSpPr/>
              <p:nvPr/>
            </p:nvSpPr>
            <p:spPr>
              <a:xfrm>
                <a:off x="425525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6" y="1"/>
                    </a:moveTo>
                    <a:cubicBezTo>
                      <a:pt x="491" y="1"/>
                      <a:pt x="0" y="492"/>
                      <a:pt x="0" y="1098"/>
                    </a:cubicBezTo>
                    <a:cubicBezTo>
                      <a:pt x="0" y="1703"/>
                      <a:pt x="491" y="2194"/>
                      <a:pt x="1096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4" name="Google Shape;1594;p62"/>
              <p:cNvSpPr/>
              <p:nvPr/>
            </p:nvSpPr>
            <p:spPr>
              <a:xfrm>
                <a:off x="619400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2" y="1703"/>
                      <a:pt x="2192" y="1098"/>
                    </a:cubicBezTo>
                    <a:cubicBezTo>
                      <a:pt x="2192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5" name="Google Shape;1595;p62"/>
              <p:cNvSpPr/>
              <p:nvPr/>
            </p:nvSpPr>
            <p:spPr>
              <a:xfrm>
                <a:off x="811225" y="-1165550"/>
                <a:ext cx="59000" cy="54850"/>
              </a:xfrm>
              <a:custGeom>
                <a:rect b="b" l="l" r="r" t="t"/>
                <a:pathLst>
                  <a:path extrusionOk="0" h="2194" w="2360">
                    <a:moveTo>
                      <a:pt x="1180" y="1"/>
                    </a:moveTo>
                    <a:cubicBezTo>
                      <a:pt x="1122" y="1"/>
                      <a:pt x="1064" y="5"/>
                      <a:pt x="1005" y="15"/>
                    </a:cubicBezTo>
                    <a:cubicBezTo>
                      <a:pt x="407" y="112"/>
                      <a:pt x="1" y="676"/>
                      <a:pt x="98" y="1274"/>
                    </a:cubicBezTo>
                    <a:cubicBezTo>
                      <a:pt x="185" y="1812"/>
                      <a:pt x="650" y="2194"/>
                      <a:pt x="1178" y="2194"/>
                    </a:cubicBezTo>
                    <a:cubicBezTo>
                      <a:pt x="1236" y="2194"/>
                      <a:pt x="1296" y="2189"/>
                      <a:pt x="1355" y="2179"/>
                    </a:cubicBezTo>
                    <a:cubicBezTo>
                      <a:pt x="1953" y="2083"/>
                      <a:pt x="2359" y="1520"/>
                      <a:pt x="2262" y="922"/>
                    </a:cubicBezTo>
                    <a:cubicBezTo>
                      <a:pt x="2175" y="383"/>
                      <a:pt x="1708" y="1"/>
                      <a:pt x="1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6" name="Google Shape;1596;p62"/>
              <p:cNvSpPr/>
              <p:nvPr/>
            </p:nvSpPr>
            <p:spPr>
              <a:xfrm>
                <a:off x="1004975" y="-1165525"/>
                <a:ext cx="57025" cy="54850"/>
              </a:xfrm>
              <a:custGeom>
                <a:rect b="b" l="l" r="r" t="t"/>
                <a:pathLst>
                  <a:path extrusionOk="0" h="2194" w="2281">
                    <a:moveTo>
                      <a:pt x="1183" y="1"/>
                    </a:moveTo>
                    <a:cubicBezTo>
                      <a:pt x="740" y="1"/>
                      <a:pt x="341" y="267"/>
                      <a:pt x="170" y="678"/>
                    </a:cubicBezTo>
                    <a:cubicBezTo>
                      <a:pt x="1" y="1087"/>
                      <a:pt x="95" y="1558"/>
                      <a:pt x="409" y="1872"/>
                    </a:cubicBezTo>
                    <a:cubicBezTo>
                      <a:pt x="619" y="2082"/>
                      <a:pt x="899" y="2194"/>
                      <a:pt x="1185" y="2194"/>
                    </a:cubicBezTo>
                    <a:cubicBezTo>
                      <a:pt x="1326" y="2194"/>
                      <a:pt x="1468" y="2166"/>
                      <a:pt x="1603" y="2110"/>
                    </a:cubicBezTo>
                    <a:cubicBezTo>
                      <a:pt x="2014" y="1940"/>
                      <a:pt x="2280" y="1541"/>
                      <a:pt x="2280" y="1098"/>
                    </a:cubicBezTo>
                    <a:cubicBezTo>
                      <a:pt x="2280" y="491"/>
                      <a:pt x="1790" y="1"/>
                      <a:pt x="1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7" name="Google Shape;1597;p62"/>
              <p:cNvSpPr/>
              <p:nvPr/>
            </p:nvSpPr>
            <p:spPr>
              <a:xfrm>
                <a:off x="1201025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8" name="Google Shape;1598;p62"/>
            <p:cNvGrpSpPr/>
            <p:nvPr/>
          </p:nvGrpSpPr>
          <p:grpSpPr>
            <a:xfrm>
              <a:off x="8032839" y="500028"/>
              <a:ext cx="1167022" cy="77167"/>
              <a:chOff x="425525" y="-1165550"/>
              <a:chExt cx="830325" cy="54900"/>
            </a:xfrm>
          </p:grpSpPr>
          <p:sp>
            <p:nvSpPr>
              <p:cNvPr id="1599" name="Google Shape;1599;p62"/>
              <p:cNvSpPr/>
              <p:nvPr/>
            </p:nvSpPr>
            <p:spPr>
              <a:xfrm>
                <a:off x="425525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6" y="1"/>
                    </a:moveTo>
                    <a:cubicBezTo>
                      <a:pt x="491" y="1"/>
                      <a:pt x="0" y="492"/>
                      <a:pt x="0" y="1098"/>
                    </a:cubicBezTo>
                    <a:cubicBezTo>
                      <a:pt x="0" y="1703"/>
                      <a:pt x="491" y="2194"/>
                      <a:pt x="1096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0" name="Google Shape;1600;p62"/>
              <p:cNvSpPr/>
              <p:nvPr/>
            </p:nvSpPr>
            <p:spPr>
              <a:xfrm>
                <a:off x="619400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2" y="1703"/>
                      <a:pt x="2192" y="1098"/>
                    </a:cubicBezTo>
                    <a:cubicBezTo>
                      <a:pt x="2192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1" name="Google Shape;1601;p62"/>
              <p:cNvSpPr/>
              <p:nvPr/>
            </p:nvSpPr>
            <p:spPr>
              <a:xfrm>
                <a:off x="811225" y="-1165550"/>
                <a:ext cx="59000" cy="54850"/>
              </a:xfrm>
              <a:custGeom>
                <a:rect b="b" l="l" r="r" t="t"/>
                <a:pathLst>
                  <a:path extrusionOk="0" h="2194" w="2360">
                    <a:moveTo>
                      <a:pt x="1180" y="1"/>
                    </a:moveTo>
                    <a:cubicBezTo>
                      <a:pt x="1122" y="1"/>
                      <a:pt x="1064" y="5"/>
                      <a:pt x="1005" y="15"/>
                    </a:cubicBezTo>
                    <a:cubicBezTo>
                      <a:pt x="407" y="112"/>
                      <a:pt x="1" y="676"/>
                      <a:pt x="98" y="1274"/>
                    </a:cubicBezTo>
                    <a:cubicBezTo>
                      <a:pt x="185" y="1812"/>
                      <a:pt x="650" y="2194"/>
                      <a:pt x="1178" y="2194"/>
                    </a:cubicBezTo>
                    <a:cubicBezTo>
                      <a:pt x="1236" y="2194"/>
                      <a:pt x="1296" y="2189"/>
                      <a:pt x="1355" y="2179"/>
                    </a:cubicBezTo>
                    <a:cubicBezTo>
                      <a:pt x="1953" y="2083"/>
                      <a:pt x="2359" y="1520"/>
                      <a:pt x="2262" y="922"/>
                    </a:cubicBezTo>
                    <a:cubicBezTo>
                      <a:pt x="2175" y="383"/>
                      <a:pt x="1708" y="1"/>
                      <a:pt x="1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2" name="Google Shape;1602;p62"/>
              <p:cNvSpPr/>
              <p:nvPr/>
            </p:nvSpPr>
            <p:spPr>
              <a:xfrm>
                <a:off x="1004975" y="-1165525"/>
                <a:ext cx="57025" cy="54850"/>
              </a:xfrm>
              <a:custGeom>
                <a:rect b="b" l="l" r="r" t="t"/>
                <a:pathLst>
                  <a:path extrusionOk="0" h="2194" w="2281">
                    <a:moveTo>
                      <a:pt x="1183" y="1"/>
                    </a:moveTo>
                    <a:cubicBezTo>
                      <a:pt x="740" y="1"/>
                      <a:pt x="341" y="267"/>
                      <a:pt x="170" y="678"/>
                    </a:cubicBezTo>
                    <a:cubicBezTo>
                      <a:pt x="1" y="1087"/>
                      <a:pt x="95" y="1558"/>
                      <a:pt x="409" y="1872"/>
                    </a:cubicBezTo>
                    <a:cubicBezTo>
                      <a:pt x="619" y="2082"/>
                      <a:pt x="899" y="2194"/>
                      <a:pt x="1185" y="2194"/>
                    </a:cubicBezTo>
                    <a:cubicBezTo>
                      <a:pt x="1326" y="2194"/>
                      <a:pt x="1468" y="2166"/>
                      <a:pt x="1603" y="2110"/>
                    </a:cubicBezTo>
                    <a:cubicBezTo>
                      <a:pt x="2014" y="1940"/>
                      <a:pt x="2280" y="1541"/>
                      <a:pt x="2280" y="1098"/>
                    </a:cubicBezTo>
                    <a:cubicBezTo>
                      <a:pt x="2280" y="491"/>
                      <a:pt x="1790" y="1"/>
                      <a:pt x="1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3" name="Google Shape;1603;p62"/>
              <p:cNvSpPr/>
              <p:nvPr/>
            </p:nvSpPr>
            <p:spPr>
              <a:xfrm>
                <a:off x="1201025" y="-1165525"/>
                <a:ext cx="54825" cy="54875"/>
              </a:xfrm>
              <a:custGeom>
                <a:rect b="b" l="l" r="r" t="t"/>
                <a:pathLst>
                  <a:path extrusionOk="0" h="2195" w="2193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604" name="Google Shape;1604;p62"/>
          <p:cNvSpPr txBox="1"/>
          <p:nvPr>
            <p:ph idx="2" type="title"/>
          </p:nvPr>
        </p:nvSpPr>
        <p:spPr>
          <a:xfrm>
            <a:off x="4171475" y="2274675"/>
            <a:ext cx="3737100" cy="6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605" name="Google Shape;1605;p62"/>
          <p:cNvSpPr txBox="1"/>
          <p:nvPr>
            <p:ph idx="1" type="subTitle"/>
          </p:nvPr>
        </p:nvSpPr>
        <p:spPr>
          <a:xfrm>
            <a:off x="4171522" y="2940734"/>
            <a:ext cx="3737100" cy="9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606" name="Google Shape;1606;p62"/>
          <p:cNvSpPr/>
          <p:nvPr/>
        </p:nvSpPr>
        <p:spPr>
          <a:xfrm>
            <a:off x="8247224" y="2786075"/>
            <a:ext cx="1663821" cy="3327429"/>
          </a:xfrm>
          <a:custGeom>
            <a:rect b="b" l="l" r="r" t="t"/>
            <a:pathLst>
              <a:path extrusionOk="0" h="46981" w="23492">
                <a:moveTo>
                  <a:pt x="23491" y="0"/>
                </a:moveTo>
                <a:cubicBezTo>
                  <a:pt x="10539" y="0"/>
                  <a:pt x="0" y="10536"/>
                  <a:pt x="0" y="23490"/>
                </a:cubicBezTo>
                <a:cubicBezTo>
                  <a:pt x="0" y="36443"/>
                  <a:pt x="10539" y="46980"/>
                  <a:pt x="23491" y="46980"/>
                </a:cubicBezTo>
                <a:lnTo>
                  <a:pt x="23491" y="42791"/>
                </a:lnTo>
                <a:cubicBezTo>
                  <a:pt x="12849" y="42791"/>
                  <a:pt x="4191" y="34133"/>
                  <a:pt x="4191" y="23490"/>
                </a:cubicBezTo>
                <a:cubicBezTo>
                  <a:pt x="4191" y="12848"/>
                  <a:pt x="12849" y="4189"/>
                  <a:pt x="23491" y="4189"/>
                </a:cubicBezTo>
                <a:lnTo>
                  <a:pt x="2349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">
  <p:cSld name="TITLE_ONLY_2_1_1">
    <p:spTree>
      <p:nvGrpSpPr>
        <p:cNvPr id="1607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63"/>
          <p:cNvSpPr txBox="1"/>
          <p:nvPr>
            <p:ph type="title"/>
          </p:nvPr>
        </p:nvSpPr>
        <p:spPr>
          <a:xfrm>
            <a:off x="1191600" y="445000"/>
            <a:ext cx="67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09" name="Google Shape;1609;p63"/>
          <p:cNvSpPr txBox="1"/>
          <p:nvPr>
            <p:ph idx="1" type="subTitle"/>
          </p:nvPr>
        </p:nvSpPr>
        <p:spPr>
          <a:xfrm>
            <a:off x="2845050" y="1822625"/>
            <a:ext cx="3453900" cy="9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0" name="Google Shape;1610;p63"/>
          <p:cNvSpPr/>
          <p:nvPr/>
        </p:nvSpPr>
        <p:spPr>
          <a:xfrm rot="-5400000">
            <a:off x="704477" y="497951"/>
            <a:ext cx="466792" cy="466792"/>
          </a:xfrm>
          <a:custGeom>
            <a:rect b="b" l="l" r="r" t="t"/>
            <a:pathLst>
              <a:path extrusionOk="0" h="14866" w="14866">
                <a:moveTo>
                  <a:pt x="7433" y="3197"/>
                </a:moveTo>
                <a:cubicBezTo>
                  <a:pt x="9768" y="3197"/>
                  <a:pt x="11669" y="5098"/>
                  <a:pt x="11669" y="7433"/>
                </a:cubicBezTo>
                <a:cubicBezTo>
                  <a:pt x="11669" y="9768"/>
                  <a:pt x="9768" y="11669"/>
                  <a:pt x="7433" y="11669"/>
                </a:cubicBezTo>
                <a:cubicBezTo>
                  <a:pt x="5098" y="11669"/>
                  <a:pt x="3197" y="9768"/>
                  <a:pt x="3197" y="7433"/>
                </a:cubicBezTo>
                <a:cubicBezTo>
                  <a:pt x="3197" y="5096"/>
                  <a:pt x="5098" y="3197"/>
                  <a:pt x="7433" y="3197"/>
                </a:cubicBezTo>
                <a:close/>
                <a:moveTo>
                  <a:pt x="7433" y="1"/>
                </a:moveTo>
                <a:cubicBezTo>
                  <a:pt x="3334" y="1"/>
                  <a:pt x="1" y="3336"/>
                  <a:pt x="1" y="7433"/>
                </a:cubicBezTo>
                <a:cubicBezTo>
                  <a:pt x="1" y="11532"/>
                  <a:pt x="3334" y="14865"/>
                  <a:pt x="7433" y="14865"/>
                </a:cubicBezTo>
                <a:cubicBezTo>
                  <a:pt x="11531" y="14865"/>
                  <a:pt x="14865" y="11532"/>
                  <a:pt x="14865" y="7433"/>
                </a:cubicBezTo>
                <a:cubicBezTo>
                  <a:pt x="14865" y="3336"/>
                  <a:pt x="11532" y="1"/>
                  <a:pt x="74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1" name="Google Shape;1611;p63"/>
          <p:cNvSpPr/>
          <p:nvPr/>
        </p:nvSpPr>
        <p:spPr>
          <a:xfrm rot="-5400000">
            <a:off x="193777" y="497951"/>
            <a:ext cx="466792" cy="466792"/>
          </a:xfrm>
          <a:custGeom>
            <a:rect b="b" l="l" r="r" t="t"/>
            <a:pathLst>
              <a:path extrusionOk="0" h="14866" w="14866">
                <a:moveTo>
                  <a:pt x="7433" y="3197"/>
                </a:moveTo>
                <a:cubicBezTo>
                  <a:pt x="9768" y="3197"/>
                  <a:pt x="11669" y="5098"/>
                  <a:pt x="11669" y="7433"/>
                </a:cubicBezTo>
                <a:cubicBezTo>
                  <a:pt x="11669" y="9768"/>
                  <a:pt x="9768" y="11669"/>
                  <a:pt x="7433" y="11669"/>
                </a:cubicBezTo>
                <a:cubicBezTo>
                  <a:pt x="5098" y="11669"/>
                  <a:pt x="3197" y="9768"/>
                  <a:pt x="3197" y="7433"/>
                </a:cubicBezTo>
                <a:cubicBezTo>
                  <a:pt x="3197" y="5096"/>
                  <a:pt x="5098" y="3197"/>
                  <a:pt x="7433" y="3197"/>
                </a:cubicBezTo>
                <a:close/>
                <a:moveTo>
                  <a:pt x="7433" y="1"/>
                </a:moveTo>
                <a:cubicBezTo>
                  <a:pt x="3334" y="1"/>
                  <a:pt x="1" y="3336"/>
                  <a:pt x="1" y="7433"/>
                </a:cubicBezTo>
                <a:cubicBezTo>
                  <a:pt x="1" y="11532"/>
                  <a:pt x="3334" y="14865"/>
                  <a:pt x="7433" y="14865"/>
                </a:cubicBezTo>
                <a:cubicBezTo>
                  <a:pt x="11531" y="14865"/>
                  <a:pt x="14865" y="11532"/>
                  <a:pt x="14865" y="7433"/>
                </a:cubicBezTo>
                <a:cubicBezTo>
                  <a:pt x="14865" y="3336"/>
                  <a:pt x="11532" y="1"/>
                  <a:pt x="74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2" name="Google Shape;1612;p63"/>
          <p:cNvSpPr/>
          <p:nvPr/>
        </p:nvSpPr>
        <p:spPr>
          <a:xfrm rot="-5400000">
            <a:off x="-316923" y="497951"/>
            <a:ext cx="466792" cy="466792"/>
          </a:xfrm>
          <a:custGeom>
            <a:rect b="b" l="l" r="r" t="t"/>
            <a:pathLst>
              <a:path extrusionOk="0" h="14866" w="14866">
                <a:moveTo>
                  <a:pt x="7433" y="3197"/>
                </a:moveTo>
                <a:cubicBezTo>
                  <a:pt x="9768" y="3197"/>
                  <a:pt x="11669" y="5098"/>
                  <a:pt x="11669" y="7433"/>
                </a:cubicBezTo>
                <a:cubicBezTo>
                  <a:pt x="11669" y="9768"/>
                  <a:pt x="9768" y="11669"/>
                  <a:pt x="7433" y="11669"/>
                </a:cubicBezTo>
                <a:cubicBezTo>
                  <a:pt x="5098" y="11669"/>
                  <a:pt x="3197" y="9768"/>
                  <a:pt x="3197" y="7433"/>
                </a:cubicBezTo>
                <a:cubicBezTo>
                  <a:pt x="3197" y="5096"/>
                  <a:pt x="5098" y="3197"/>
                  <a:pt x="7433" y="3197"/>
                </a:cubicBezTo>
                <a:close/>
                <a:moveTo>
                  <a:pt x="7433" y="1"/>
                </a:moveTo>
                <a:cubicBezTo>
                  <a:pt x="3334" y="1"/>
                  <a:pt x="1" y="3336"/>
                  <a:pt x="1" y="7433"/>
                </a:cubicBezTo>
                <a:cubicBezTo>
                  <a:pt x="1" y="11532"/>
                  <a:pt x="3334" y="14865"/>
                  <a:pt x="7433" y="14865"/>
                </a:cubicBezTo>
                <a:cubicBezTo>
                  <a:pt x="11531" y="14865"/>
                  <a:pt x="14865" y="11532"/>
                  <a:pt x="14865" y="7433"/>
                </a:cubicBezTo>
                <a:cubicBezTo>
                  <a:pt x="14865" y="3336"/>
                  <a:pt x="11532" y="1"/>
                  <a:pt x="74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13" name="Google Shape;1613;p63"/>
          <p:cNvGrpSpPr/>
          <p:nvPr/>
        </p:nvGrpSpPr>
        <p:grpSpPr>
          <a:xfrm>
            <a:off x="8402078" y="123460"/>
            <a:ext cx="494184" cy="3160979"/>
            <a:chOff x="3250475" y="-1758600"/>
            <a:chExt cx="234700" cy="1501225"/>
          </a:xfrm>
        </p:grpSpPr>
        <p:sp>
          <p:nvSpPr>
            <p:cNvPr id="1614" name="Google Shape;1614;p63"/>
            <p:cNvSpPr/>
            <p:nvPr/>
          </p:nvSpPr>
          <p:spPr>
            <a:xfrm>
              <a:off x="3250550" y="-1758600"/>
              <a:ext cx="234625" cy="234625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63"/>
            <p:cNvSpPr/>
            <p:nvPr/>
          </p:nvSpPr>
          <p:spPr>
            <a:xfrm>
              <a:off x="3250475" y="-1653125"/>
              <a:ext cx="234675" cy="234650"/>
            </a:xfrm>
            <a:custGeom>
              <a:rect b="b" l="l" r="r" t="t"/>
              <a:pathLst>
                <a:path extrusionOk="0" h="9386" w="9387">
                  <a:moveTo>
                    <a:pt x="8497" y="1"/>
                  </a:moveTo>
                  <a:lnTo>
                    <a:pt x="1" y="8498"/>
                  </a:lnTo>
                  <a:lnTo>
                    <a:pt x="890" y="9385"/>
                  </a:lnTo>
                  <a:lnTo>
                    <a:pt x="9387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63"/>
            <p:cNvSpPr/>
            <p:nvPr/>
          </p:nvSpPr>
          <p:spPr>
            <a:xfrm>
              <a:off x="3250550" y="-1547500"/>
              <a:ext cx="234625" cy="234625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63"/>
            <p:cNvSpPr/>
            <p:nvPr/>
          </p:nvSpPr>
          <p:spPr>
            <a:xfrm>
              <a:off x="3250475" y="-1442025"/>
              <a:ext cx="234675" cy="234650"/>
            </a:xfrm>
            <a:custGeom>
              <a:rect b="b" l="l" r="r" t="t"/>
              <a:pathLst>
                <a:path extrusionOk="0" h="9386" w="9387">
                  <a:moveTo>
                    <a:pt x="8497" y="1"/>
                  </a:moveTo>
                  <a:lnTo>
                    <a:pt x="1" y="8497"/>
                  </a:lnTo>
                  <a:lnTo>
                    <a:pt x="890" y="9385"/>
                  </a:lnTo>
                  <a:lnTo>
                    <a:pt x="9387" y="888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63"/>
            <p:cNvSpPr/>
            <p:nvPr/>
          </p:nvSpPr>
          <p:spPr>
            <a:xfrm>
              <a:off x="3250550" y="-1336425"/>
              <a:ext cx="234625" cy="234650"/>
            </a:xfrm>
            <a:custGeom>
              <a:rect b="b" l="l" r="r" t="t"/>
              <a:pathLst>
                <a:path extrusionOk="0" h="9386" w="9385">
                  <a:moveTo>
                    <a:pt x="8497" y="1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63"/>
            <p:cNvSpPr/>
            <p:nvPr/>
          </p:nvSpPr>
          <p:spPr>
            <a:xfrm>
              <a:off x="3250550" y="-1230850"/>
              <a:ext cx="234625" cy="234625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6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63"/>
            <p:cNvSpPr/>
            <p:nvPr/>
          </p:nvSpPr>
          <p:spPr>
            <a:xfrm>
              <a:off x="3250525" y="-1125400"/>
              <a:ext cx="234625" cy="234675"/>
            </a:xfrm>
            <a:custGeom>
              <a:rect b="b" l="l" r="r" t="t"/>
              <a:pathLst>
                <a:path extrusionOk="0" h="9387" w="9385">
                  <a:moveTo>
                    <a:pt x="8497" y="0"/>
                  </a:moveTo>
                  <a:lnTo>
                    <a:pt x="0" y="8497"/>
                  </a:lnTo>
                  <a:lnTo>
                    <a:pt x="888" y="9386"/>
                  </a:lnTo>
                  <a:lnTo>
                    <a:pt x="9385" y="890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63"/>
            <p:cNvSpPr/>
            <p:nvPr/>
          </p:nvSpPr>
          <p:spPr>
            <a:xfrm>
              <a:off x="3250550" y="-1019775"/>
              <a:ext cx="234625" cy="234650"/>
            </a:xfrm>
            <a:custGeom>
              <a:rect b="b" l="l" r="r" t="t"/>
              <a:pathLst>
                <a:path extrusionOk="0" h="9386" w="9385">
                  <a:moveTo>
                    <a:pt x="8497" y="1"/>
                  </a:moveTo>
                  <a:lnTo>
                    <a:pt x="1" y="8496"/>
                  </a:lnTo>
                  <a:lnTo>
                    <a:pt x="888" y="9385"/>
                  </a:lnTo>
                  <a:lnTo>
                    <a:pt x="9385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63"/>
            <p:cNvSpPr/>
            <p:nvPr/>
          </p:nvSpPr>
          <p:spPr>
            <a:xfrm>
              <a:off x="3250525" y="-914300"/>
              <a:ext cx="234625" cy="234675"/>
            </a:xfrm>
            <a:custGeom>
              <a:rect b="b" l="l" r="r" t="t"/>
              <a:pathLst>
                <a:path extrusionOk="0" h="9387" w="9385">
                  <a:moveTo>
                    <a:pt x="8497" y="0"/>
                  </a:moveTo>
                  <a:lnTo>
                    <a:pt x="0" y="8497"/>
                  </a:lnTo>
                  <a:lnTo>
                    <a:pt x="888" y="9386"/>
                  </a:lnTo>
                  <a:lnTo>
                    <a:pt x="9385" y="889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63"/>
            <p:cNvSpPr/>
            <p:nvPr/>
          </p:nvSpPr>
          <p:spPr>
            <a:xfrm>
              <a:off x="3250550" y="-808675"/>
              <a:ext cx="234625" cy="234650"/>
            </a:xfrm>
            <a:custGeom>
              <a:rect b="b" l="l" r="r" t="t"/>
              <a:pathLst>
                <a:path extrusionOk="0" h="9386" w="9385">
                  <a:moveTo>
                    <a:pt x="8497" y="1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63"/>
            <p:cNvSpPr/>
            <p:nvPr/>
          </p:nvSpPr>
          <p:spPr>
            <a:xfrm>
              <a:off x="3250525" y="-703225"/>
              <a:ext cx="234625" cy="234675"/>
            </a:xfrm>
            <a:custGeom>
              <a:rect b="b" l="l" r="r" t="t"/>
              <a:pathLst>
                <a:path extrusionOk="0" h="9387" w="9385">
                  <a:moveTo>
                    <a:pt x="8497" y="1"/>
                  </a:moveTo>
                  <a:lnTo>
                    <a:pt x="0" y="8497"/>
                  </a:lnTo>
                  <a:lnTo>
                    <a:pt x="889" y="9387"/>
                  </a:lnTo>
                  <a:lnTo>
                    <a:pt x="9385" y="890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63"/>
            <p:cNvSpPr/>
            <p:nvPr/>
          </p:nvSpPr>
          <p:spPr>
            <a:xfrm>
              <a:off x="3250550" y="-597575"/>
              <a:ext cx="234625" cy="234625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63"/>
            <p:cNvSpPr/>
            <p:nvPr/>
          </p:nvSpPr>
          <p:spPr>
            <a:xfrm>
              <a:off x="3250550" y="-492050"/>
              <a:ext cx="234625" cy="234675"/>
            </a:xfrm>
            <a:custGeom>
              <a:rect b="b" l="l" r="r" t="t"/>
              <a:pathLst>
                <a:path extrusionOk="0" h="9387" w="9385">
                  <a:moveTo>
                    <a:pt x="8497" y="0"/>
                  </a:moveTo>
                  <a:lnTo>
                    <a:pt x="1" y="8497"/>
                  </a:lnTo>
                  <a:lnTo>
                    <a:pt x="888" y="9386"/>
                  </a:lnTo>
                  <a:lnTo>
                    <a:pt x="9385" y="890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+ Credits">
  <p:cSld name="TITLE_2">
    <p:spTree>
      <p:nvGrpSpPr>
        <p:cNvPr id="1627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64"/>
          <p:cNvSpPr/>
          <p:nvPr/>
        </p:nvSpPr>
        <p:spPr>
          <a:xfrm>
            <a:off x="193293" y="1003450"/>
            <a:ext cx="8757415" cy="3948371"/>
          </a:xfrm>
          <a:custGeom>
            <a:rect b="b" l="l" r="r" t="t"/>
            <a:pathLst>
              <a:path extrusionOk="0" h="38252" w="66334">
                <a:moveTo>
                  <a:pt x="0" y="1"/>
                </a:moveTo>
                <a:lnTo>
                  <a:pt x="0" y="38251"/>
                </a:lnTo>
                <a:lnTo>
                  <a:pt x="66334" y="38251"/>
                </a:lnTo>
                <a:lnTo>
                  <a:pt x="66334" y="1"/>
                </a:lnTo>
                <a:close/>
              </a:path>
            </a:pathLst>
          </a:custGeom>
          <a:solidFill>
            <a:srgbClr val="C52E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629" name="Google Shape;1629;p64"/>
          <p:cNvSpPr txBox="1"/>
          <p:nvPr>
            <p:ph type="ctrTitle"/>
          </p:nvPr>
        </p:nvSpPr>
        <p:spPr>
          <a:xfrm>
            <a:off x="869600" y="1270498"/>
            <a:ext cx="4248900" cy="12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630" name="Google Shape;1630;p64"/>
          <p:cNvSpPr txBox="1"/>
          <p:nvPr>
            <p:ph idx="1" type="subTitle"/>
          </p:nvPr>
        </p:nvSpPr>
        <p:spPr>
          <a:xfrm>
            <a:off x="869600" y="2035953"/>
            <a:ext cx="3257700" cy="11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631" name="Google Shape;1631;p64"/>
          <p:cNvSpPr/>
          <p:nvPr/>
        </p:nvSpPr>
        <p:spPr>
          <a:xfrm>
            <a:off x="6546386" y="344450"/>
            <a:ext cx="718006" cy="2513022"/>
          </a:xfrm>
          <a:custGeom>
            <a:rect b="b" l="l" r="r" t="t"/>
            <a:pathLst>
              <a:path extrusionOk="0" h="66654" w="19044">
                <a:moveTo>
                  <a:pt x="9522" y="1"/>
                </a:moveTo>
                <a:cubicBezTo>
                  <a:pt x="4263" y="1"/>
                  <a:pt x="1" y="4265"/>
                  <a:pt x="1" y="9522"/>
                </a:cubicBezTo>
                <a:lnTo>
                  <a:pt x="1" y="66654"/>
                </a:lnTo>
                <a:lnTo>
                  <a:pt x="19044" y="66654"/>
                </a:lnTo>
                <a:lnTo>
                  <a:pt x="19044" y="9522"/>
                </a:lnTo>
                <a:cubicBezTo>
                  <a:pt x="19044" y="4263"/>
                  <a:pt x="14781" y="1"/>
                  <a:pt x="9522" y="1"/>
                </a:cubicBezTo>
                <a:close/>
              </a:path>
            </a:pathLst>
          </a:custGeom>
          <a:solidFill>
            <a:srgbClr val="E9B7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2" name="Google Shape;1632;p64"/>
          <p:cNvSpPr/>
          <p:nvPr/>
        </p:nvSpPr>
        <p:spPr>
          <a:xfrm>
            <a:off x="6228825" y="580273"/>
            <a:ext cx="718006" cy="2513022"/>
          </a:xfrm>
          <a:custGeom>
            <a:rect b="b" l="l" r="r" t="t"/>
            <a:pathLst>
              <a:path extrusionOk="0" h="66654" w="19044">
                <a:moveTo>
                  <a:pt x="9522" y="0"/>
                </a:moveTo>
                <a:cubicBezTo>
                  <a:pt x="4263" y="0"/>
                  <a:pt x="1" y="4263"/>
                  <a:pt x="1" y="9522"/>
                </a:cubicBezTo>
                <a:lnTo>
                  <a:pt x="1" y="66653"/>
                </a:lnTo>
                <a:lnTo>
                  <a:pt x="19043" y="66653"/>
                </a:lnTo>
                <a:lnTo>
                  <a:pt x="19043" y="9522"/>
                </a:lnTo>
                <a:cubicBezTo>
                  <a:pt x="19043" y="4263"/>
                  <a:pt x="14781" y="0"/>
                  <a:pt x="9522" y="0"/>
                </a:cubicBezTo>
                <a:close/>
              </a:path>
            </a:pathLst>
          </a:custGeom>
          <a:solidFill>
            <a:srgbClr val="6C49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3" name="Google Shape;1633;p64"/>
          <p:cNvSpPr/>
          <p:nvPr/>
        </p:nvSpPr>
        <p:spPr>
          <a:xfrm>
            <a:off x="4000355" y="0"/>
            <a:ext cx="5143618" cy="5143473"/>
          </a:xfrm>
          <a:custGeom>
            <a:rect b="b" l="l" r="r" t="t"/>
            <a:pathLst>
              <a:path extrusionOk="0" h="71094" w="71096">
                <a:moveTo>
                  <a:pt x="71096" y="0"/>
                </a:moveTo>
                <a:lnTo>
                  <a:pt x="1" y="71093"/>
                </a:lnTo>
                <a:lnTo>
                  <a:pt x="71096" y="71093"/>
                </a:lnTo>
                <a:lnTo>
                  <a:pt x="71096" y="0"/>
                </a:lnTo>
                <a:close/>
              </a:path>
            </a:pathLst>
          </a:custGeom>
          <a:solidFill>
            <a:srgbClr val="5EA5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34" name="Google Shape;1634;p64"/>
          <p:cNvGrpSpPr/>
          <p:nvPr/>
        </p:nvGrpSpPr>
        <p:grpSpPr>
          <a:xfrm>
            <a:off x="173150" y="501049"/>
            <a:ext cx="1507361" cy="356999"/>
            <a:chOff x="173150" y="501049"/>
            <a:chExt cx="1507361" cy="356999"/>
          </a:xfrm>
        </p:grpSpPr>
        <p:sp>
          <p:nvSpPr>
            <p:cNvPr id="1635" name="Google Shape;1635;p64"/>
            <p:cNvSpPr/>
            <p:nvPr/>
          </p:nvSpPr>
          <p:spPr>
            <a:xfrm>
              <a:off x="173150" y="726138"/>
              <a:ext cx="137186" cy="131910"/>
            </a:xfrm>
            <a:custGeom>
              <a:rect b="b" l="l" r="r" t="t"/>
              <a:pathLst>
                <a:path extrusionOk="0" h="3075" w="3198">
                  <a:moveTo>
                    <a:pt x="1660" y="1"/>
                  </a:moveTo>
                  <a:cubicBezTo>
                    <a:pt x="1037" y="1"/>
                    <a:pt x="476" y="375"/>
                    <a:pt x="239" y="950"/>
                  </a:cubicBezTo>
                  <a:cubicBezTo>
                    <a:pt x="1" y="1524"/>
                    <a:pt x="132" y="2185"/>
                    <a:pt x="572" y="2624"/>
                  </a:cubicBezTo>
                  <a:cubicBezTo>
                    <a:pt x="867" y="2919"/>
                    <a:pt x="1260" y="3075"/>
                    <a:pt x="1660" y="3075"/>
                  </a:cubicBezTo>
                  <a:cubicBezTo>
                    <a:pt x="1858" y="3075"/>
                    <a:pt x="2057" y="3037"/>
                    <a:pt x="2247" y="2958"/>
                  </a:cubicBezTo>
                  <a:cubicBezTo>
                    <a:pt x="2822" y="2720"/>
                    <a:pt x="3197" y="2159"/>
                    <a:pt x="3197" y="1538"/>
                  </a:cubicBezTo>
                  <a:cubicBezTo>
                    <a:pt x="3197" y="688"/>
                    <a:pt x="2508" y="1"/>
                    <a:pt x="166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64"/>
            <p:cNvSpPr/>
            <p:nvPr/>
          </p:nvSpPr>
          <p:spPr>
            <a:xfrm>
              <a:off x="479874" y="726138"/>
              <a:ext cx="137143" cy="131910"/>
            </a:xfrm>
            <a:custGeom>
              <a:rect b="b" l="l" r="r" t="t"/>
              <a:pathLst>
                <a:path extrusionOk="0" h="3075" w="3197">
                  <a:moveTo>
                    <a:pt x="1658" y="1"/>
                  </a:moveTo>
                  <a:cubicBezTo>
                    <a:pt x="1037" y="1"/>
                    <a:pt x="476" y="375"/>
                    <a:pt x="237" y="950"/>
                  </a:cubicBezTo>
                  <a:cubicBezTo>
                    <a:pt x="0" y="1524"/>
                    <a:pt x="131" y="2185"/>
                    <a:pt x="571" y="2624"/>
                  </a:cubicBezTo>
                  <a:cubicBezTo>
                    <a:pt x="866" y="2919"/>
                    <a:pt x="1260" y="3075"/>
                    <a:pt x="1660" y="3075"/>
                  </a:cubicBezTo>
                  <a:cubicBezTo>
                    <a:pt x="1858" y="3075"/>
                    <a:pt x="2057" y="3037"/>
                    <a:pt x="2247" y="2958"/>
                  </a:cubicBezTo>
                  <a:cubicBezTo>
                    <a:pt x="2821" y="2720"/>
                    <a:pt x="3197" y="2159"/>
                    <a:pt x="3197" y="1538"/>
                  </a:cubicBezTo>
                  <a:cubicBezTo>
                    <a:pt x="3195" y="688"/>
                    <a:pt x="2508" y="1"/>
                    <a:pt x="1658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64"/>
            <p:cNvSpPr/>
            <p:nvPr/>
          </p:nvSpPr>
          <p:spPr>
            <a:xfrm>
              <a:off x="786554" y="726138"/>
              <a:ext cx="137100" cy="131910"/>
            </a:xfrm>
            <a:custGeom>
              <a:rect b="b" l="l" r="r" t="t"/>
              <a:pathLst>
                <a:path extrusionOk="0" h="3075" w="3196">
                  <a:moveTo>
                    <a:pt x="1659" y="1"/>
                  </a:moveTo>
                  <a:cubicBezTo>
                    <a:pt x="1037" y="1"/>
                    <a:pt x="476" y="375"/>
                    <a:pt x="238" y="950"/>
                  </a:cubicBezTo>
                  <a:cubicBezTo>
                    <a:pt x="1" y="1524"/>
                    <a:pt x="132" y="2185"/>
                    <a:pt x="572" y="2624"/>
                  </a:cubicBezTo>
                  <a:cubicBezTo>
                    <a:pt x="866" y="2919"/>
                    <a:pt x="1259" y="3075"/>
                    <a:pt x="1659" y="3075"/>
                  </a:cubicBezTo>
                  <a:cubicBezTo>
                    <a:pt x="1857" y="3075"/>
                    <a:pt x="2057" y="3037"/>
                    <a:pt x="2247" y="2958"/>
                  </a:cubicBezTo>
                  <a:cubicBezTo>
                    <a:pt x="2822" y="2720"/>
                    <a:pt x="3196" y="2159"/>
                    <a:pt x="3196" y="1538"/>
                  </a:cubicBezTo>
                  <a:cubicBezTo>
                    <a:pt x="3196" y="688"/>
                    <a:pt x="2508" y="1"/>
                    <a:pt x="1659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64"/>
            <p:cNvSpPr/>
            <p:nvPr/>
          </p:nvSpPr>
          <p:spPr>
            <a:xfrm>
              <a:off x="1093192" y="726138"/>
              <a:ext cx="137186" cy="131910"/>
            </a:xfrm>
            <a:custGeom>
              <a:rect b="b" l="l" r="r" t="t"/>
              <a:pathLst>
                <a:path extrusionOk="0" h="3075" w="3198">
                  <a:moveTo>
                    <a:pt x="1660" y="1"/>
                  </a:moveTo>
                  <a:cubicBezTo>
                    <a:pt x="1037" y="1"/>
                    <a:pt x="478" y="375"/>
                    <a:pt x="239" y="950"/>
                  </a:cubicBezTo>
                  <a:cubicBezTo>
                    <a:pt x="1" y="1524"/>
                    <a:pt x="133" y="2185"/>
                    <a:pt x="572" y="2624"/>
                  </a:cubicBezTo>
                  <a:cubicBezTo>
                    <a:pt x="867" y="2919"/>
                    <a:pt x="1260" y="3075"/>
                    <a:pt x="1660" y="3075"/>
                  </a:cubicBezTo>
                  <a:cubicBezTo>
                    <a:pt x="1858" y="3075"/>
                    <a:pt x="2058" y="3037"/>
                    <a:pt x="2247" y="2958"/>
                  </a:cubicBezTo>
                  <a:cubicBezTo>
                    <a:pt x="2823" y="2720"/>
                    <a:pt x="3197" y="2159"/>
                    <a:pt x="3197" y="1538"/>
                  </a:cubicBezTo>
                  <a:cubicBezTo>
                    <a:pt x="3197" y="688"/>
                    <a:pt x="2508" y="1"/>
                    <a:pt x="166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64"/>
            <p:cNvSpPr/>
            <p:nvPr/>
          </p:nvSpPr>
          <p:spPr>
            <a:xfrm>
              <a:off x="1399916" y="726138"/>
              <a:ext cx="137143" cy="131910"/>
            </a:xfrm>
            <a:custGeom>
              <a:rect b="b" l="l" r="r" t="t"/>
              <a:pathLst>
                <a:path extrusionOk="0" h="3075" w="3197">
                  <a:moveTo>
                    <a:pt x="1660" y="1"/>
                  </a:moveTo>
                  <a:cubicBezTo>
                    <a:pt x="1037" y="1"/>
                    <a:pt x="476" y="375"/>
                    <a:pt x="239" y="950"/>
                  </a:cubicBezTo>
                  <a:cubicBezTo>
                    <a:pt x="0" y="1524"/>
                    <a:pt x="131" y="2185"/>
                    <a:pt x="572" y="2624"/>
                  </a:cubicBezTo>
                  <a:cubicBezTo>
                    <a:pt x="866" y="2919"/>
                    <a:pt x="1260" y="3075"/>
                    <a:pt x="1660" y="3075"/>
                  </a:cubicBezTo>
                  <a:cubicBezTo>
                    <a:pt x="1858" y="3075"/>
                    <a:pt x="2057" y="3037"/>
                    <a:pt x="2247" y="2958"/>
                  </a:cubicBezTo>
                  <a:cubicBezTo>
                    <a:pt x="2821" y="2720"/>
                    <a:pt x="3197" y="2159"/>
                    <a:pt x="3197" y="1538"/>
                  </a:cubicBezTo>
                  <a:cubicBezTo>
                    <a:pt x="3197" y="688"/>
                    <a:pt x="2508" y="1"/>
                    <a:pt x="166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64"/>
            <p:cNvSpPr/>
            <p:nvPr/>
          </p:nvSpPr>
          <p:spPr>
            <a:xfrm>
              <a:off x="316602" y="501049"/>
              <a:ext cx="137143" cy="131953"/>
            </a:xfrm>
            <a:custGeom>
              <a:rect b="b" l="l" r="r" t="t"/>
              <a:pathLst>
                <a:path extrusionOk="0" h="3076" w="3197">
                  <a:moveTo>
                    <a:pt x="1660" y="0"/>
                  </a:moveTo>
                  <a:cubicBezTo>
                    <a:pt x="1037" y="0"/>
                    <a:pt x="477" y="376"/>
                    <a:pt x="239" y="950"/>
                  </a:cubicBezTo>
                  <a:cubicBezTo>
                    <a:pt x="0" y="1524"/>
                    <a:pt x="133" y="2185"/>
                    <a:pt x="572" y="2625"/>
                  </a:cubicBezTo>
                  <a:cubicBezTo>
                    <a:pt x="866" y="2920"/>
                    <a:pt x="1259" y="3076"/>
                    <a:pt x="1658" y="3076"/>
                  </a:cubicBezTo>
                  <a:cubicBezTo>
                    <a:pt x="1857" y="3076"/>
                    <a:pt x="2057" y="3037"/>
                    <a:pt x="2247" y="2958"/>
                  </a:cubicBezTo>
                  <a:cubicBezTo>
                    <a:pt x="2823" y="2721"/>
                    <a:pt x="3197" y="2160"/>
                    <a:pt x="3197" y="1539"/>
                  </a:cubicBezTo>
                  <a:cubicBezTo>
                    <a:pt x="3197" y="689"/>
                    <a:pt x="2508" y="0"/>
                    <a:pt x="1660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64"/>
            <p:cNvSpPr/>
            <p:nvPr/>
          </p:nvSpPr>
          <p:spPr>
            <a:xfrm>
              <a:off x="623283" y="501049"/>
              <a:ext cx="137186" cy="131953"/>
            </a:xfrm>
            <a:custGeom>
              <a:rect b="b" l="l" r="r" t="t"/>
              <a:pathLst>
                <a:path extrusionOk="0" h="3076" w="3198">
                  <a:moveTo>
                    <a:pt x="1660" y="0"/>
                  </a:moveTo>
                  <a:cubicBezTo>
                    <a:pt x="1037" y="0"/>
                    <a:pt x="476" y="376"/>
                    <a:pt x="239" y="950"/>
                  </a:cubicBezTo>
                  <a:cubicBezTo>
                    <a:pt x="1" y="1524"/>
                    <a:pt x="132" y="2185"/>
                    <a:pt x="572" y="2625"/>
                  </a:cubicBezTo>
                  <a:cubicBezTo>
                    <a:pt x="866" y="2920"/>
                    <a:pt x="1259" y="3076"/>
                    <a:pt x="1659" y="3076"/>
                  </a:cubicBezTo>
                  <a:cubicBezTo>
                    <a:pt x="1857" y="3076"/>
                    <a:pt x="2057" y="3037"/>
                    <a:pt x="2248" y="2958"/>
                  </a:cubicBezTo>
                  <a:cubicBezTo>
                    <a:pt x="2822" y="2721"/>
                    <a:pt x="3197" y="2160"/>
                    <a:pt x="3197" y="1539"/>
                  </a:cubicBezTo>
                  <a:cubicBezTo>
                    <a:pt x="3197" y="689"/>
                    <a:pt x="2508" y="0"/>
                    <a:pt x="1660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64"/>
            <p:cNvSpPr/>
            <p:nvPr/>
          </p:nvSpPr>
          <p:spPr>
            <a:xfrm>
              <a:off x="930007" y="501049"/>
              <a:ext cx="137143" cy="131953"/>
            </a:xfrm>
            <a:custGeom>
              <a:rect b="b" l="l" r="r" t="t"/>
              <a:pathLst>
                <a:path extrusionOk="0" h="3076" w="3197">
                  <a:moveTo>
                    <a:pt x="1658" y="0"/>
                  </a:moveTo>
                  <a:cubicBezTo>
                    <a:pt x="1037" y="0"/>
                    <a:pt x="476" y="376"/>
                    <a:pt x="237" y="950"/>
                  </a:cubicBezTo>
                  <a:cubicBezTo>
                    <a:pt x="0" y="1524"/>
                    <a:pt x="131" y="2185"/>
                    <a:pt x="572" y="2625"/>
                  </a:cubicBezTo>
                  <a:cubicBezTo>
                    <a:pt x="866" y="2920"/>
                    <a:pt x="1259" y="3076"/>
                    <a:pt x="1658" y="3076"/>
                  </a:cubicBezTo>
                  <a:cubicBezTo>
                    <a:pt x="1857" y="3076"/>
                    <a:pt x="2057" y="3037"/>
                    <a:pt x="2247" y="2958"/>
                  </a:cubicBezTo>
                  <a:cubicBezTo>
                    <a:pt x="2821" y="2721"/>
                    <a:pt x="3197" y="2160"/>
                    <a:pt x="3197" y="1539"/>
                  </a:cubicBezTo>
                  <a:cubicBezTo>
                    <a:pt x="3195" y="689"/>
                    <a:pt x="2508" y="0"/>
                    <a:pt x="1658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64"/>
            <p:cNvSpPr/>
            <p:nvPr/>
          </p:nvSpPr>
          <p:spPr>
            <a:xfrm>
              <a:off x="1236687" y="501049"/>
              <a:ext cx="137100" cy="131953"/>
            </a:xfrm>
            <a:custGeom>
              <a:rect b="b" l="l" r="r" t="t"/>
              <a:pathLst>
                <a:path extrusionOk="0" h="3076" w="3196">
                  <a:moveTo>
                    <a:pt x="1659" y="0"/>
                  </a:moveTo>
                  <a:cubicBezTo>
                    <a:pt x="1037" y="0"/>
                    <a:pt x="476" y="376"/>
                    <a:pt x="238" y="950"/>
                  </a:cubicBezTo>
                  <a:cubicBezTo>
                    <a:pt x="1" y="1524"/>
                    <a:pt x="132" y="2185"/>
                    <a:pt x="572" y="2625"/>
                  </a:cubicBezTo>
                  <a:cubicBezTo>
                    <a:pt x="865" y="2920"/>
                    <a:pt x="1258" y="3076"/>
                    <a:pt x="1658" y="3076"/>
                  </a:cubicBezTo>
                  <a:cubicBezTo>
                    <a:pt x="1856" y="3076"/>
                    <a:pt x="2057" y="3037"/>
                    <a:pt x="2248" y="2958"/>
                  </a:cubicBezTo>
                  <a:cubicBezTo>
                    <a:pt x="2822" y="2721"/>
                    <a:pt x="3196" y="2160"/>
                    <a:pt x="3196" y="1539"/>
                  </a:cubicBezTo>
                  <a:cubicBezTo>
                    <a:pt x="3196" y="689"/>
                    <a:pt x="2508" y="0"/>
                    <a:pt x="165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64"/>
            <p:cNvSpPr/>
            <p:nvPr/>
          </p:nvSpPr>
          <p:spPr>
            <a:xfrm>
              <a:off x="1543325" y="501049"/>
              <a:ext cx="137186" cy="131953"/>
            </a:xfrm>
            <a:custGeom>
              <a:rect b="b" l="l" r="r" t="t"/>
              <a:pathLst>
                <a:path extrusionOk="0" h="3076" w="3198">
                  <a:moveTo>
                    <a:pt x="1660" y="0"/>
                  </a:moveTo>
                  <a:cubicBezTo>
                    <a:pt x="1037" y="0"/>
                    <a:pt x="478" y="376"/>
                    <a:pt x="239" y="950"/>
                  </a:cubicBezTo>
                  <a:cubicBezTo>
                    <a:pt x="1" y="1524"/>
                    <a:pt x="133" y="2185"/>
                    <a:pt x="572" y="2625"/>
                  </a:cubicBezTo>
                  <a:cubicBezTo>
                    <a:pt x="866" y="2920"/>
                    <a:pt x="1259" y="3076"/>
                    <a:pt x="1659" y="3076"/>
                  </a:cubicBezTo>
                  <a:cubicBezTo>
                    <a:pt x="1857" y="3076"/>
                    <a:pt x="2057" y="3037"/>
                    <a:pt x="2248" y="2958"/>
                  </a:cubicBezTo>
                  <a:cubicBezTo>
                    <a:pt x="2823" y="2721"/>
                    <a:pt x="3197" y="2160"/>
                    <a:pt x="3197" y="1539"/>
                  </a:cubicBezTo>
                  <a:cubicBezTo>
                    <a:pt x="3197" y="689"/>
                    <a:pt x="2508" y="0"/>
                    <a:pt x="1660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45" name="Google Shape;1645;p64"/>
          <p:cNvSpPr txBox="1"/>
          <p:nvPr/>
        </p:nvSpPr>
        <p:spPr>
          <a:xfrm>
            <a:off x="883825" y="3472350"/>
            <a:ext cx="38766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CREDITS: This presentation template was created by </a:t>
            </a:r>
            <a:r>
              <a:rPr lang="en" sz="1200">
                <a:solidFill>
                  <a:schemeClr val="lt2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including icons by </a:t>
            </a:r>
            <a:r>
              <a:rPr lang="en" sz="1200">
                <a:solidFill>
                  <a:schemeClr val="lt2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and infographics &amp; images by </a:t>
            </a:r>
            <a:r>
              <a:rPr lang="en" sz="1200">
                <a:solidFill>
                  <a:schemeClr val="lt2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endParaRPr sz="1200">
              <a:solidFill>
                <a:schemeClr val="l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">
    <p:spTree>
      <p:nvGrpSpPr>
        <p:cNvPr id="1646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TITLE_1_1">
    <p:spTree>
      <p:nvGrpSpPr>
        <p:cNvPr id="1647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66"/>
          <p:cNvSpPr/>
          <p:nvPr/>
        </p:nvSpPr>
        <p:spPr>
          <a:xfrm>
            <a:off x="6323925" y="0"/>
            <a:ext cx="2820097" cy="5639834"/>
          </a:xfrm>
          <a:custGeom>
            <a:rect b="b" l="l" r="r" t="t"/>
            <a:pathLst>
              <a:path extrusionOk="0" h="46981" w="23492">
                <a:moveTo>
                  <a:pt x="23491" y="0"/>
                </a:moveTo>
                <a:cubicBezTo>
                  <a:pt x="10539" y="0"/>
                  <a:pt x="0" y="10536"/>
                  <a:pt x="0" y="23490"/>
                </a:cubicBezTo>
                <a:cubicBezTo>
                  <a:pt x="0" y="36443"/>
                  <a:pt x="10539" y="46980"/>
                  <a:pt x="23491" y="46980"/>
                </a:cubicBezTo>
                <a:lnTo>
                  <a:pt x="23491" y="42791"/>
                </a:lnTo>
                <a:cubicBezTo>
                  <a:pt x="12849" y="42791"/>
                  <a:pt x="4191" y="34133"/>
                  <a:pt x="4191" y="23490"/>
                </a:cubicBezTo>
                <a:cubicBezTo>
                  <a:pt x="4191" y="12848"/>
                  <a:pt x="12849" y="4189"/>
                  <a:pt x="23491" y="4189"/>
                </a:cubicBezTo>
                <a:lnTo>
                  <a:pt x="23491" y="0"/>
                </a:lnTo>
                <a:close/>
              </a:path>
            </a:pathLst>
          </a:custGeom>
          <a:solidFill>
            <a:srgbClr val="E9B7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9" name="Google Shape;1649;p66"/>
          <p:cNvSpPr/>
          <p:nvPr/>
        </p:nvSpPr>
        <p:spPr>
          <a:xfrm rot="-5400000">
            <a:off x="6059285" y="2058837"/>
            <a:ext cx="2056529" cy="4112850"/>
          </a:xfrm>
          <a:custGeom>
            <a:rect b="b" l="l" r="r" t="t"/>
            <a:pathLst>
              <a:path extrusionOk="0" h="51609" w="25805">
                <a:moveTo>
                  <a:pt x="1" y="1"/>
                </a:moveTo>
                <a:lnTo>
                  <a:pt x="1" y="51608"/>
                </a:lnTo>
                <a:cubicBezTo>
                  <a:pt x="14251" y="51608"/>
                  <a:pt x="25804" y="40055"/>
                  <a:pt x="25804" y="25805"/>
                </a:cubicBezTo>
                <a:cubicBezTo>
                  <a:pt x="25804" y="11554"/>
                  <a:pt x="14251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50" name="Google Shape;1650;p66"/>
          <p:cNvGrpSpPr/>
          <p:nvPr/>
        </p:nvGrpSpPr>
        <p:grpSpPr>
          <a:xfrm>
            <a:off x="660244" y="4460095"/>
            <a:ext cx="1929101" cy="469809"/>
            <a:chOff x="423350" y="-1313925"/>
            <a:chExt cx="834675" cy="203275"/>
          </a:xfrm>
        </p:grpSpPr>
        <p:sp>
          <p:nvSpPr>
            <p:cNvPr id="1651" name="Google Shape;1651;p66"/>
            <p:cNvSpPr/>
            <p:nvPr/>
          </p:nvSpPr>
          <p:spPr>
            <a:xfrm>
              <a:off x="423350" y="-1313925"/>
              <a:ext cx="57000" cy="54850"/>
            </a:xfrm>
            <a:custGeom>
              <a:rect b="b" l="l" r="r" t="t"/>
              <a:pathLst>
                <a:path extrusionOk="0" h="2194" w="2280">
                  <a:moveTo>
                    <a:pt x="1184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4" y="2110"/>
                  </a:cubicBezTo>
                  <a:cubicBezTo>
                    <a:pt x="2013" y="1941"/>
                    <a:pt x="2280" y="1540"/>
                    <a:pt x="2280" y="1097"/>
                  </a:cubicBezTo>
                  <a:cubicBezTo>
                    <a:pt x="2280" y="491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66"/>
            <p:cNvSpPr/>
            <p:nvPr/>
          </p:nvSpPr>
          <p:spPr>
            <a:xfrm>
              <a:off x="617225" y="-1313925"/>
              <a:ext cx="57025" cy="54850"/>
            </a:xfrm>
            <a:custGeom>
              <a:rect b="b" l="l" r="r" t="t"/>
              <a:pathLst>
                <a:path extrusionOk="0" h="2194" w="2281">
                  <a:moveTo>
                    <a:pt x="1184" y="0"/>
                  </a:moveTo>
                  <a:cubicBezTo>
                    <a:pt x="741" y="0"/>
                    <a:pt x="340" y="268"/>
                    <a:pt x="171" y="678"/>
                  </a:cubicBezTo>
                  <a:cubicBezTo>
                    <a:pt x="0" y="1087"/>
                    <a:pt x="94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3" y="2110"/>
                  </a:cubicBezTo>
                  <a:cubicBezTo>
                    <a:pt x="2013" y="1941"/>
                    <a:pt x="2281" y="1540"/>
                    <a:pt x="2279" y="1097"/>
                  </a:cubicBezTo>
                  <a:cubicBezTo>
                    <a:pt x="2279" y="492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66"/>
            <p:cNvSpPr/>
            <p:nvPr/>
          </p:nvSpPr>
          <p:spPr>
            <a:xfrm>
              <a:off x="811125" y="-1313925"/>
              <a:ext cx="57000" cy="54850"/>
            </a:xfrm>
            <a:custGeom>
              <a:rect b="b" l="l" r="r" t="t"/>
              <a:pathLst>
                <a:path extrusionOk="0" h="2194" w="2280">
                  <a:moveTo>
                    <a:pt x="1183" y="0"/>
                  </a:moveTo>
                  <a:cubicBezTo>
                    <a:pt x="739" y="0"/>
                    <a:pt x="339" y="268"/>
                    <a:pt x="170" y="678"/>
                  </a:cubicBezTo>
                  <a:cubicBezTo>
                    <a:pt x="0" y="1087"/>
                    <a:pt x="93" y="1559"/>
                    <a:pt x="407" y="1873"/>
                  </a:cubicBezTo>
                  <a:cubicBezTo>
                    <a:pt x="616" y="2083"/>
                    <a:pt x="897" y="2194"/>
                    <a:pt x="1182" y="2194"/>
                  </a:cubicBezTo>
                  <a:cubicBezTo>
                    <a:pt x="1324" y="2194"/>
                    <a:pt x="1466" y="2166"/>
                    <a:pt x="1602" y="2110"/>
                  </a:cubicBezTo>
                  <a:cubicBezTo>
                    <a:pt x="2011" y="1941"/>
                    <a:pt x="2279" y="1540"/>
                    <a:pt x="2279" y="1097"/>
                  </a:cubicBezTo>
                  <a:cubicBezTo>
                    <a:pt x="2279" y="492"/>
                    <a:pt x="1788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66"/>
            <p:cNvSpPr/>
            <p:nvPr/>
          </p:nvSpPr>
          <p:spPr>
            <a:xfrm>
              <a:off x="1004975" y="-1313925"/>
              <a:ext cx="57025" cy="54850"/>
            </a:xfrm>
            <a:custGeom>
              <a:rect b="b" l="l" r="r" t="t"/>
              <a:pathLst>
                <a:path extrusionOk="0" h="2194" w="2281">
                  <a:moveTo>
                    <a:pt x="1183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9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4" y="2194"/>
                    <a:pt x="1467" y="2166"/>
                    <a:pt x="1603" y="2110"/>
                  </a:cubicBezTo>
                  <a:cubicBezTo>
                    <a:pt x="2014" y="1941"/>
                    <a:pt x="2280" y="1540"/>
                    <a:pt x="2280" y="1097"/>
                  </a:cubicBezTo>
                  <a:cubicBezTo>
                    <a:pt x="2280" y="492"/>
                    <a:pt x="1790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66"/>
            <p:cNvSpPr/>
            <p:nvPr/>
          </p:nvSpPr>
          <p:spPr>
            <a:xfrm>
              <a:off x="1201025" y="-1313925"/>
              <a:ext cx="57000" cy="54875"/>
            </a:xfrm>
            <a:custGeom>
              <a:rect b="b" l="l" r="r" t="t"/>
              <a:pathLst>
                <a:path extrusionOk="0" h="2195" w="2280">
                  <a:moveTo>
                    <a:pt x="1097" y="1"/>
                  </a:moveTo>
                  <a:cubicBezTo>
                    <a:pt x="956" y="1"/>
                    <a:pt x="813" y="28"/>
                    <a:pt x="678" y="84"/>
                  </a:cubicBezTo>
                  <a:cubicBezTo>
                    <a:pt x="267" y="254"/>
                    <a:pt x="0" y="654"/>
                    <a:pt x="0" y="1097"/>
                  </a:cubicBezTo>
                  <a:cubicBezTo>
                    <a:pt x="0" y="1702"/>
                    <a:pt x="491" y="2194"/>
                    <a:pt x="1097" y="2194"/>
                  </a:cubicBezTo>
                  <a:cubicBezTo>
                    <a:pt x="1540" y="2194"/>
                    <a:pt x="1941" y="1926"/>
                    <a:pt x="2110" y="1517"/>
                  </a:cubicBezTo>
                  <a:cubicBezTo>
                    <a:pt x="2280" y="1107"/>
                    <a:pt x="2185" y="635"/>
                    <a:pt x="1872" y="321"/>
                  </a:cubicBezTo>
                  <a:cubicBezTo>
                    <a:pt x="1662" y="112"/>
                    <a:pt x="138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66"/>
            <p:cNvSpPr/>
            <p:nvPr/>
          </p:nvSpPr>
          <p:spPr>
            <a:xfrm>
              <a:off x="425525" y="-1165525"/>
              <a:ext cx="54825" cy="54875"/>
            </a:xfrm>
            <a:custGeom>
              <a:rect b="b" l="l" r="r" t="t"/>
              <a:pathLst>
                <a:path extrusionOk="0" h="2195" w="2193">
                  <a:moveTo>
                    <a:pt x="1096" y="1"/>
                  </a:moveTo>
                  <a:cubicBezTo>
                    <a:pt x="491" y="1"/>
                    <a:pt x="0" y="492"/>
                    <a:pt x="0" y="1098"/>
                  </a:cubicBezTo>
                  <a:cubicBezTo>
                    <a:pt x="0" y="1703"/>
                    <a:pt x="491" y="2194"/>
                    <a:pt x="1096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6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66"/>
            <p:cNvSpPr/>
            <p:nvPr/>
          </p:nvSpPr>
          <p:spPr>
            <a:xfrm>
              <a:off x="619400" y="-1165525"/>
              <a:ext cx="54825" cy="54875"/>
            </a:xfrm>
            <a:custGeom>
              <a:rect b="b" l="l" r="r" t="t"/>
              <a:pathLst>
                <a:path extrusionOk="0" h="2195" w="2193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2" y="1703"/>
                    <a:pt x="2192" y="1098"/>
                  </a:cubicBezTo>
                  <a:cubicBezTo>
                    <a:pt x="2192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66"/>
            <p:cNvSpPr/>
            <p:nvPr/>
          </p:nvSpPr>
          <p:spPr>
            <a:xfrm>
              <a:off x="811225" y="-1165550"/>
              <a:ext cx="59000" cy="54850"/>
            </a:xfrm>
            <a:custGeom>
              <a:rect b="b" l="l" r="r" t="t"/>
              <a:pathLst>
                <a:path extrusionOk="0" h="2194" w="2360">
                  <a:moveTo>
                    <a:pt x="1180" y="1"/>
                  </a:moveTo>
                  <a:cubicBezTo>
                    <a:pt x="1122" y="1"/>
                    <a:pt x="1064" y="5"/>
                    <a:pt x="1005" y="15"/>
                  </a:cubicBezTo>
                  <a:cubicBezTo>
                    <a:pt x="407" y="112"/>
                    <a:pt x="1" y="676"/>
                    <a:pt x="98" y="1274"/>
                  </a:cubicBezTo>
                  <a:cubicBezTo>
                    <a:pt x="185" y="1812"/>
                    <a:pt x="650" y="2194"/>
                    <a:pt x="1178" y="2194"/>
                  </a:cubicBezTo>
                  <a:cubicBezTo>
                    <a:pt x="1236" y="2194"/>
                    <a:pt x="1296" y="2189"/>
                    <a:pt x="1355" y="2179"/>
                  </a:cubicBezTo>
                  <a:cubicBezTo>
                    <a:pt x="1953" y="2083"/>
                    <a:pt x="2359" y="1520"/>
                    <a:pt x="2262" y="922"/>
                  </a:cubicBezTo>
                  <a:cubicBezTo>
                    <a:pt x="2175" y="383"/>
                    <a:pt x="1708" y="1"/>
                    <a:pt x="118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66"/>
            <p:cNvSpPr/>
            <p:nvPr/>
          </p:nvSpPr>
          <p:spPr>
            <a:xfrm>
              <a:off x="1004975" y="-1165525"/>
              <a:ext cx="57025" cy="54850"/>
            </a:xfrm>
            <a:custGeom>
              <a:rect b="b" l="l" r="r" t="t"/>
              <a:pathLst>
                <a:path extrusionOk="0" h="2194" w="2281">
                  <a:moveTo>
                    <a:pt x="1183" y="1"/>
                  </a:moveTo>
                  <a:cubicBezTo>
                    <a:pt x="740" y="1"/>
                    <a:pt x="341" y="267"/>
                    <a:pt x="170" y="678"/>
                  </a:cubicBezTo>
                  <a:cubicBezTo>
                    <a:pt x="1" y="1087"/>
                    <a:pt x="95" y="1558"/>
                    <a:pt x="409" y="1872"/>
                  </a:cubicBezTo>
                  <a:cubicBezTo>
                    <a:pt x="619" y="2082"/>
                    <a:pt x="899" y="2194"/>
                    <a:pt x="1185" y="2194"/>
                  </a:cubicBezTo>
                  <a:cubicBezTo>
                    <a:pt x="1326" y="2194"/>
                    <a:pt x="1468" y="2166"/>
                    <a:pt x="1603" y="2110"/>
                  </a:cubicBezTo>
                  <a:cubicBezTo>
                    <a:pt x="2014" y="1940"/>
                    <a:pt x="2280" y="1541"/>
                    <a:pt x="2280" y="1098"/>
                  </a:cubicBezTo>
                  <a:cubicBezTo>
                    <a:pt x="2280" y="491"/>
                    <a:pt x="1790" y="1"/>
                    <a:pt x="118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66"/>
            <p:cNvSpPr/>
            <p:nvPr/>
          </p:nvSpPr>
          <p:spPr>
            <a:xfrm>
              <a:off x="1201025" y="-1165525"/>
              <a:ext cx="54825" cy="54875"/>
            </a:xfrm>
            <a:custGeom>
              <a:rect b="b" l="l" r="r" t="t"/>
              <a:pathLst>
                <a:path extrusionOk="0" h="2195" w="2193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1" name="Google Shape;1661;p66"/>
          <p:cNvSpPr/>
          <p:nvPr/>
        </p:nvSpPr>
        <p:spPr>
          <a:xfrm>
            <a:off x="154825" y="0"/>
            <a:ext cx="83450" cy="5143429"/>
          </a:xfrm>
          <a:custGeom>
            <a:rect b="b" l="l" r="r" t="t"/>
            <a:pathLst>
              <a:path extrusionOk="0" h="73559" w="3338">
                <a:moveTo>
                  <a:pt x="1" y="1"/>
                </a:moveTo>
                <a:lnTo>
                  <a:pt x="1" y="73559"/>
                </a:lnTo>
                <a:lnTo>
                  <a:pt x="3337" y="73559"/>
                </a:lnTo>
                <a:lnTo>
                  <a:pt x="3337" y="1"/>
                </a:lnTo>
                <a:close/>
              </a:path>
            </a:pathLst>
          </a:custGeom>
          <a:solidFill>
            <a:srgbClr val="E9B7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2" name="Google Shape;1662;p66"/>
          <p:cNvSpPr/>
          <p:nvPr/>
        </p:nvSpPr>
        <p:spPr>
          <a:xfrm>
            <a:off x="275050" y="0"/>
            <a:ext cx="205300" cy="5143429"/>
          </a:xfrm>
          <a:custGeom>
            <a:rect b="b" l="l" r="r" t="t"/>
            <a:pathLst>
              <a:path extrusionOk="0" h="73559" w="8212">
                <a:moveTo>
                  <a:pt x="0" y="1"/>
                </a:moveTo>
                <a:lnTo>
                  <a:pt x="0" y="73559"/>
                </a:lnTo>
                <a:lnTo>
                  <a:pt x="8212" y="73559"/>
                </a:lnTo>
                <a:lnTo>
                  <a:pt x="8212" y="1"/>
                </a:lnTo>
                <a:close/>
              </a:path>
            </a:pathLst>
          </a:custGeom>
          <a:solidFill>
            <a:srgbClr val="5EA5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63" name="Google Shape;1663;p66"/>
          <p:cNvGrpSpPr/>
          <p:nvPr/>
        </p:nvGrpSpPr>
        <p:grpSpPr>
          <a:xfrm>
            <a:off x="2871035" y="4460095"/>
            <a:ext cx="1929101" cy="469809"/>
            <a:chOff x="423350" y="-1313925"/>
            <a:chExt cx="834675" cy="203275"/>
          </a:xfrm>
        </p:grpSpPr>
        <p:sp>
          <p:nvSpPr>
            <p:cNvPr id="1664" name="Google Shape;1664;p66"/>
            <p:cNvSpPr/>
            <p:nvPr/>
          </p:nvSpPr>
          <p:spPr>
            <a:xfrm>
              <a:off x="423350" y="-1313925"/>
              <a:ext cx="57000" cy="54850"/>
            </a:xfrm>
            <a:custGeom>
              <a:rect b="b" l="l" r="r" t="t"/>
              <a:pathLst>
                <a:path extrusionOk="0" h="2194" w="2280">
                  <a:moveTo>
                    <a:pt x="1184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4" y="2110"/>
                  </a:cubicBezTo>
                  <a:cubicBezTo>
                    <a:pt x="2013" y="1941"/>
                    <a:pt x="2280" y="1540"/>
                    <a:pt x="2280" y="1097"/>
                  </a:cubicBezTo>
                  <a:cubicBezTo>
                    <a:pt x="2280" y="491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66"/>
            <p:cNvSpPr/>
            <p:nvPr/>
          </p:nvSpPr>
          <p:spPr>
            <a:xfrm>
              <a:off x="617225" y="-1313925"/>
              <a:ext cx="57025" cy="54850"/>
            </a:xfrm>
            <a:custGeom>
              <a:rect b="b" l="l" r="r" t="t"/>
              <a:pathLst>
                <a:path extrusionOk="0" h="2194" w="2281">
                  <a:moveTo>
                    <a:pt x="1184" y="0"/>
                  </a:moveTo>
                  <a:cubicBezTo>
                    <a:pt x="741" y="0"/>
                    <a:pt x="340" y="268"/>
                    <a:pt x="171" y="678"/>
                  </a:cubicBezTo>
                  <a:cubicBezTo>
                    <a:pt x="0" y="1087"/>
                    <a:pt x="94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3" y="2110"/>
                  </a:cubicBezTo>
                  <a:cubicBezTo>
                    <a:pt x="2013" y="1941"/>
                    <a:pt x="2281" y="1540"/>
                    <a:pt x="2279" y="1097"/>
                  </a:cubicBezTo>
                  <a:cubicBezTo>
                    <a:pt x="2279" y="492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66"/>
            <p:cNvSpPr/>
            <p:nvPr/>
          </p:nvSpPr>
          <p:spPr>
            <a:xfrm>
              <a:off x="811125" y="-1313925"/>
              <a:ext cx="57000" cy="54850"/>
            </a:xfrm>
            <a:custGeom>
              <a:rect b="b" l="l" r="r" t="t"/>
              <a:pathLst>
                <a:path extrusionOk="0" h="2194" w="2280">
                  <a:moveTo>
                    <a:pt x="1183" y="0"/>
                  </a:moveTo>
                  <a:cubicBezTo>
                    <a:pt x="739" y="0"/>
                    <a:pt x="339" y="268"/>
                    <a:pt x="170" y="678"/>
                  </a:cubicBezTo>
                  <a:cubicBezTo>
                    <a:pt x="0" y="1087"/>
                    <a:pt x="93" y="1559"/>
                    <a:pt x="407" y="1873"/>
                  </a:cubicBezTo>
                  <a:cubicBezTo>
                    <a:pt x="616" y="2083"/>
                    <a:pt x="897" y="2194"/>
                    <a:pt x="1182" y="2194"/>
                  </a:cubicBezTo>
                  <a:cubicBezTo>
                    <a:pt x="1324" y="2194"/>
                    <a:pt x="1466" y="2166"/>
                    <a:pt x="1602" y="2110"/>
                  </a:cubicBezTo>
                  <a:cubicBezTo>
                    <a:pt x="2011" y="1941"/>
                    <a:pt x="2279" y="1540"/>
                    <a:pt x="2279" y="1097"/>
                  </a:cubicBezTo>
                  <a:cubicBezTo>
                    <a:pt x="2279" y="492"/>
                    <a:pt x="1788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66"/>
            <p:cNvSpPr/>
            <p:nvPr/>
          </p:nvSpPr>
          <p:spPr>
            <a:xfrm>
              <a:off x="1004975" y="-1313925"/>
              <a:ext cx="57025" cy="54850"/>
            </a:xfrm>
            <a:custGeom>
              <a:rect b="b" l="l" r="r" t="t"/>
              <a:pathLst>
                <a:path extrusionOk="0" h="2194" w="2281">
                  <a:moveTo>
                    <a:pt x="1183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9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4" y="2194"/>
                    <a:pt x="1467" y="2166"/>
                    <a:pt x="1603" y="2110"/>
                  </a:cubicBezTo>
                  <a:cubicBezTo>
                    <a:pt x="2014" y="1941"/>
                    <a:pt x="2280" y="1540"/>
                    <a:pt x="2280" y="1097"/>
                  </a:cubicBezTo>
                  <a:cubicBezTo>
                    <a:pt x="2280" y="492"/>
                    <a:pt x="1790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66"/>
            <p:cNvSpPr/>
            <p:nvPr/>
          </p:nvSpPr>
          <p:spPr>
            <a:xfrm>
              <a:off x="1201025" y="-1313925"/>
              <a:ext cx="57000" cy="54875"/>
            </a:xfrm>
            <a:custGeom>
              <a:rect b="b" l="l" r="r" t="t"/>
              <a:pathLst>
                <a:path extrusionOk="0" h="2195" w="2280">
                  <a:moveTo>
                    <a:pt x="1097" y="1"/>
                  </a:moveTo>
                  <a:cubicBezTo>
                    <a:pt x="956" y="1"/>
                    <a:pt x="813" y="28"/>
                    <a:pt x="678" y="84"/>
                  </a:cubicBezTo>
                  <a:cubicBezTo>
                    <a:pt x="267" y="254"/>
                    <a:pt x="0" y="654"/>
                    <a:pt x="0" y="1097"/>
                  </a:cubicBezTo>
                  <a:cubicBezTo>
                    <a:pt x="0" y="1702"/>
                    <a:pt x="491" y="2194"/>
                    <a:pt x="1097" y="2194"/>
                  </a:cubicBezTo>
                  <a:cubicBezTo>
                    <a:pt x="1540" y="2194"/>
                    <a:pt x="1941" y="1926"/>
                    <a:pt x="2110" y="1517"/>
                  </a:cubicBezTo>
                  <a:cubicBezTo>
                    <a:pt x="2280" y="1107"/>
                    <a:pt x="2185" y="635"/>
                    <a:pt x="1872" y="321"/>
                  </a:cubicBezTo>
                  <a:cubicBezTo>
                    <a:pt x="1662" y="112"/>
                    <a:pt x="138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66"/>
            <p:cNvSpPr/>
            <p:nvPr/>
          </p:nvSpPr>
          <p:spPr>
            <a:xfrm>
              <a:off x="425525" y="-1165525"/>
              <a:ext cx="54825" cy="54875"/>
            </a:xfrm>
            <a:custGeom>
              <a:rect b="b" l="l" r="r" t="t"/>
              <a:pathLst>
                <a:path extrusionOk="0" h="2195" w="2193">
                  <a:moveTo>
                    <a:pt x="1096" y="1"/>
                  </a:moveTo>
                  <a:cubicBezTo>
                    <a:pt x="491" y="1"/>
                    <a:pt x="0" y="492"/>
                    <a:pt x="0" y="1098"/>
                  </a:cubicBezTo>
                  <a:cubicBezTo>
                    <a:pt x="0" y="1703"/>
                    <a:pt x="491" y="2194"/>
                    <a:pt x="1096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6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66"/>
            <p:cNvSpPr/>
            <p:nvPr/>
          </p:nvSpPr>
          <p:spPr>
            <a:xfrm>
              <a:off x="619400" y="-1165525"/>
              <a:ext cx="54825" cy="54875"/>
            </a:xfrm>
            <a:custGeom>
              <a:rect b="b" l="l" r="r" t="t"/>
              <a:pathLst>
                <a:path extrusionOk="0" h="2195" w="2193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2" y="1703"/>
                    <a:pt x="2192" y="1098"/>
                  </a:cubicBezTo>
                  <a:cubicBezTo>
                    <a:pt x="2192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66"/>
            <p:cNvSpPr/>
            <p:nvPr/>
          </p:nvSpPr>
          <p:spPr>
            <a:xfrm>
              <a:off x="811225" y="-1165550"/>
              <a:ext cx="59000" cy="54850"/>
            </a:xfrm>
            <a:custGeom>
              <a:rect b="b" l="l" r="r" t="t"/>
              <a:pathLst>
                <a:path extrusionOk="0" h="2194" w="2360">
                  <a:moveTo>
                    <a:pt x="1180" y="1"/>
                  </a:moveTo>
                  <a:cubicBezTo>
                    <a:pt x="1122" y="1"/>
                    <a:pt x="1064" y="5"/>
                    <a:pt x="1005" y="15"/>
                  </a:cubicBezTo>
                  <a:cubicBezTo>
                    <a:pt x="407" y="112"/>
                    <a:pt x="1" y="676"/>
                    <a:pt x="98" y="1274"/>
                  </a:cubicBezTo>
                  <a:cubicBezTo>
                    <a:pt x="185" y="1812"/>
                    <a:pt x="650" y="2194"/>
                    <a:pt x="1178" y="2194"/>
                  </a:cubicBezTo>
                  <a:cubicBezTo>
                    <a:pt x="1236" y="2194"/>
                    <a:pt x="1296" y="2189"/>
                    <a:pt x="1355" y="2179"/>
                  </a:cubicBezTo>
                  <a:cubicBezTo>
                    <a:pt x="1953" y="2083"/>
                    <a:pt x="2359" y="1520"/>
                    <a:pt x="2262" y="922"/>
                  </a:cubicBezTo>
                  <a:cubicBezTo>
                    <a:pt x="2175" y="383"/>
                    <a:pt x="1708" y="1"/>
                    <a:pt x="118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66"/>
            <p:cNvSpPr/>
            <p:nvPr/>
          </p:nvSpPr>
          <p:spPr>
            <a:xfrm>
              <a:off x="1004975" y="-1165525"/>
              <a:ext cx="57025" cy="54850"/>
            </a:xfrm>
            <a:custGeom>
              <a:rect b="b" l="l" r="r" t="t"/>
              <a:pathLst>
                <a:path extrusionOk="0" h="2194" w="2281">
                  <a:moveTo>
                    <a:pt x="1183" y="1"/>
                  </a:moveTo>
                  <a:cubicBezTo>
                    <a:pt x="740" y="1"/>
                    <a:pt x="341" y="267"/>
                    <a:pt x="170" y="678"/>
                  </a:cubicBezTo>
                  <a:cubicBezTo>
                    <a:pt x="1" y="1087"/>
                    <a:pt x="95" y="1558"/>
                    <a:pt x="409" y="1872"/>
                  </a:cubicBezTo>
                  <a:cubicBezTo>
                    <a:pt x="619" y="2082"/>
                    <a:pt x="899" y="2194"/>
                    <a:pt x="1185" y="2194"/>
                  </a:cubicBezTo>
                  <a:cubicBezTo>
                    <a:pt x="1326" y="2194"/>
                    <a:pt x="1468" y="2166"/>
                    <a:pt x="1603" y="2110"/>
                  </a:cubicBezTo>
                  <a:cubicBezTo>
                    <a:pt x="2014" y="1940"/>
                    <a:pt x="2280" y="1541"/>
                    <a:pt x="2280" y="1098"/>
                  </a:cubicBezTo>
                  <a:cubicBezTo>
                    <a:pt x="2280" y="491"/>
                    <a:pt x="1790" y="1"/>
                    <a:pt x="118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66"/>
            <p:cNvSpPr/>
            <p:nvPr/>
          </p:nvSpPr>
          <p:spPr>
            <a:xfrm>
              <a:off x="1201025" y="-1165525"/>
              <a:ext cx="54825" cy="54875"/>
            </a:xfrm>
            <a:custGeom>
              <a:rect b="b" l="l" r="r" t="t"/>
              <a:pathLst>
                <a:path extrusionOk="0" h="2195" w="2193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TITLE_ONLY_1_2">
    <p:spTree>
      <p:nvGrpSpPr>
        <p:cNvPr id="1674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5" name="Google Shape;1675;p67"/>
          <p:cNvGrpSpPr/>
          <p:nvPr/>
        </p:nvGrpSpPr>
        <p:grpSpPr>
          <a:xfrm>
            <a:off x="5884980" y="1559397"/>
            <a:ext cx="3213109" cy="3571946"/>
            <a:chOff x="5884980" y="1559397"/>
            <a:chExt cx="3213109" cy="3571946"/>
          </a:xfrm>
        </p:grpSpPr>
        <p:sp>
          <p:nvSpPr>
            <p:cNvPr id="1676" name="Google Shape;1676;p67"/>
            <p:cNvSpPr/>
            <p:nvPr/>
          </p:nvSpPr>
          <p:spPr>
            <a:xfrm>
              <a:off x="8134371" y="1559397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7"/>
                  </a:cubicBezTo>
                  <a:cubicBezTo>
                    <a:pt x="401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67"/>
            <p:cNvSpPr/>
            <p:nvPr/>
          </p:nvSpPr>
          <p:spPr>
            <a:xfrm>
              <a:off x="8582510" y="1559397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7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67"/>
            <p:cNvSpPr/>
            <p:nvPr/>
          </p:nvSpPr>
          <p:spPr>
            <a:xfrm>
              <a:off x="9030557" y="1559397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7"/>
                  </a:cubicBezTo>
                  <a:cubicBezTo>
                    <a:pt x="402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67"/>
            <p:cNvSpPr/>
            <p:nvPr/>
          </p:nvSpPr>
          <p:spPr>
            <a:xfrm>
              <a:off x="8134371" y="1942644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3" y="1352"/>
                    <a:pt x="585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67"/>
            <p:cNvSpPr/>
            <p:nvPr/>
          </p:nvSpPr>
          <p:spPr>
            <a:xfrm>
              <a:off x="8582510" y="1942644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0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67"/>
            <p:cNvSpPr/>
            <p:nvPr/>
          </p:nvSpPr>
          <p:spPr>
            <a:xfrm>
              <a:off x="9030557" y="1942644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3" y="1352"/>
                    <a:pt x="586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67"/>
            <p:cNvSpPr/>
            <p:nvPr/>
          </p:nvSpPr>
          <p:spPr>
            <a:xfrm>
              <a:off x="8134371" y="232580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2" y="1353"/>
                    <a:pt x="584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67"/>
            <p:cNvSpPr/>
            <p:nvPr/>
          </p:nvSpPr>
          <p:spPr>
            <a:xfrm>
              <a:off x="8582510" y="232580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0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67"/>
            <p:cNvSpPr/>
            <p:nvPr/>
          </p:nvSpPr>
          <p:spPr>
            <a:xfrm>
              <a:off x="9030557" y="2325800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3" y="1353"/>
                    <a:pt x="585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67"/>
            <p:cNvSpPr/>
            <p:nvPr/>
          </p:nvSpPr>
          <p:spPr>
            <a:xfrm>
              <a:off x="8134371" y="270904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2" y="1352"/>
                    <a:pt x="585" y="1425"/>
                    <a:pt x="770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67"/>
            <p:cNvSpPr/>
            <p:nvPr/>
          </p:nvSpPr>
          <p:spPr>
            <a:xfrm>
              <a:off x="8582510" y="270904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67"/>
            <p:cNvSpPr/>
            <p:nvPr/>
          </p:nvSpPr>
          <p:spPr>
            <a:xfrm>
              <a:off x="9030557" y="2709047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2" y="1352"/>
                    <a:pt x="585" y="1425"/>
                    <a:pt x="771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67"/>
            <p:cNvSpPr/>
            <p:nvPr/>
          </p:nvSpPr>
          <p:spPr>
            <a:xfrm>
              <a:off x="8134371" y="309220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1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67"/>
            <p:cNvSpPr/>
            <p:nvPr/>
          </p:nvSpPr>
          <p:spPr>
            <a:xfrm>
              <a:off x="8582510" y="309220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8"/>
                    <a:pt x="1041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67"/>
            <p:cNvSpPr/>
            <p:nvPr/>
          </p:nvSpPr>
          <p:spPr>
            <a:xfrm>
              <a:off x="9030557" y="3092203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2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67"/>
            <p:cNvSpPr/>
            <p:nvPr/>
          </p:nvSpPr>
          <p:spPr>
            <a:xfrm>
              <a:off x="8108961" y="1573423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40"/>
                  </a:cubicBezTo>
                  <a:cubicBezTo>
                    <a:pt x="1" y="705"/>
                    <a:pt x="61" y="1013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67"/>
            <p:cNvSpPr/>
            <p:nvPr/>
          </p:nvSpPr>
          <p:spPr>
            <a:xfrm>
              <a:off x="8557054" y="1573423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0" y="439"/>
                  </a:cubicBezTo>
                  <a:cubicBezTo>
                    <a:pt x="0" y="705"/>
                    <a:pt x="60" y="1012"/>
                    <a:pt x="265" y="1216"/>
                  </a:cubicBezTo>
                  <a:cubicBezTo>
                    <a:pt x="401" y="1352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67"/>
            <p:cNvSpPr/>
            <p:nvPr/>
          </p:nvSpPr>
          <p:spPr>
            <a:xfrm>
              <a:off x="9005147" y="1573423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5"/>
                    <a:pt x="61" y="1013"/>
                    <a:pt x="264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67"/>
            <p:cNvSpPr/>
            <p:nvPr/>
          </p:nvSpPr>
          <p:spPr>
            <a:xfrm>
              <a:off x="8108961" y="195657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67"/>
            <p:cNvSpPr/>
            <p:nvPr/>
          </p:nvSpPr>
          <p:spPr>
            <a:xfrm>
              <a:off x="8557054" y="195657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0" y="441"/>
                  </a:cubicBezTo>
                  <a:cubicBezTo>
                    <a:pt x="0" y="707"/>
                    <a:pt x="60" y="1013"/>
                    <a:pt x="265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7" y="1262"/>
                    <a:pt x="1481" y="1002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67"/>
            <p:cNvSpPr/>
            <p:nvPr/>
          </p:nvSpPr>
          <p:spPr>
            <a:xfrm>
              <a:off x="9005147" y="1956579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0" y="174"/>
                    <a:pt x="110" y="441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67"/>
            <p:cNvSpPr/>
            <p:nvPr/>
          </p:nvSpPr>
          <p:spPr>
            <a:xfrm>
              <a:off x="8108961" y="23398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0" y="174"/>
                    <a:pt x="111" y="440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67"/>
            <p:cNvSpPr/>
            <p:nvPr/>
          </p:nvSpPr>
          <p:spPr>
            <a:xfrm>
              <a:off x="8557054" y="23398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0" y="440"/>
                  </a:cubicBezTo>
                  <a:cubicBezTo>
                    <a:pt x="0" y="705"/>
                    <a:pt x="60" y="1013"/>
                    <a:pt x="265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67"/>
            <p:cNvSpPr/>
            <p:nvPr/>
          </p:nvSpPr>
          <p:spPr>
            <a:xfrm>
              <a:off x="9005147" y="2339826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67"/>
            <p:cNvSpPr/>
            <p:nvPr/>
          </p:nvSpPr>
          <p:spPr>
            <a:xfrm>
              <a:off x="8109052" y="2722799"/>
              <a:ext cx="69809" cy="64982"/>
            </a:xfrm>
            <a:custGeom>
              <a:rect b="b" l="l" r="r" t="t"/>
              <a:pathLst>
                <a:path extrusionOk="0" h="1427" w="1533">
                  <a:moveTo>
                    <a:pt x="769" y="1"/>
                  </a:moveTo>
                  <a:cubicBezTo>
                    <a:pt x="731" y="1"/>
                    <a:pt x="692" y="4"/>
                    <a:pt x="654" y="10"/>
                  </a:cubicBezTo>
                  <a:cubicBezTo>
                    <a:pt x="265" y="72"/>
                    <a:pt x="0" y="439"/>
                    <a:pt x="63" y="827"/>
                  </a:cubicBezTo>
                  <a:cubicBezTo>
                    <a:pt x="120" y="1178"/>
                    <a:pt x="423" y="1427"/>
                    <a:pt x="767" y="1427"/>
                  </a:cubicBezTo>
                  <a:cubicBezTo>
                    <a:pt x="805" y="1427"/>
                    <a:pt x="842" y="1424"/>
                    <a:pt x="881" y="1418"/>
                  </a:cubicBezTo>
                  <a:cubicBezTo>
                    <a:pt x="1269" y="1354"/>
                    <a:pt x="1533" y="989"/>
                    <a:pt x="1471" y="601"/>
                  </a:cubicBezTo>
                  <a:cubicBezTo>
                    <a:pt x="1414" y="251"/>
                    <a:pt x="1112" y="1"/>
                    <a:pt x="769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67"/>
            <p:cNvSpPr/>
            <p:nvPr/>
          </p:nvSpPr>
          <p:spPr>
            <a:xfrm>
              <a:off x="8559331" y="2723437"/>
              <a:ext cx="65346" cy="64936"/>
            </a:xfrm>
            <a:custGeom>
              <a:rect b="b" l="l" r="r" t="t"/>
              <a:pathLst>
                <a:path extrusionOk="0" h="1426" w="1435">
                  <a:moveTo>
                    <a:pt x="715" y="1"/>
                  </a:moveTo>
                  <a:cubicBezTo>
                    <a:pt x="713" y="1"/>
                    <a:pt x="712" y="1"/>
                    <a:pt x="710" y="1"/>
                  </a:cubicBezTo>
                  <a:cubicBezTo>
                    <a:pt x="317" y="5"/>
                    <a:pt x="0" y="327"/>
                    <a:pt x="5" y="721"/>
                  </a:cubicBezTo>
                  <a:cubicBezTo>
                    <a:pt x="9" y="1111"/>
                    <a:pt x="327" y="1426"/>
                    <a:pt x="716" y="1426"/>
                  </a:cubicBezTo>
                  <a:cubicBezTo>
                    <a:pt x="719" y="1426"/>
                    <a:pt x="722" y="1426"/>
                    <a:pt x="724" y="1426"/>
                  </a:cubicBezTo>
                  <a:cubicBezTo>
                    <a:pt x="1118" y="1423"/>
                    <a:pt x="1434" y="1100"/>
                    <a:pt x="1430" y="707"/>
                  </a:cubicBezTo>
                  <a:cubicBezTo>
                    <a:pt x="1425" y="315"/>
                    <a:pt x="1107" y="1"/>
                    <a:pt x="715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67"/>
            <p:cNvSpPr/>
            <p:nvPr/>
          </p:nvSpPr>
          <p:spPr>
            <a:xfrm>
              <a:off x="9007697" y="2722981"/>
              <a:ext cx="64982" cy="64936"/>
            </a:xfrm>
            <a:custGeom>
              <a:rect b="b" l="l" r="r" t="t"/>
              <a:pathLst>
                <a:path extrusionOk="0" h="1426" w="1427">
                  <a:moveTo>
                    <a:pt x="713" y="0"/>
                  </a:moveTo>
                  <a:cubicBezTo>
                    <a:pt x="319" y="0"/>
                    <a:pt x="1" y="320"/>
                    <a:pt x="1" y="713"/>
                  </a:cubicBezTo>
                  <a:cubicBezTo>
                    <a:pt x="1" y="1107"/>
                    <a:pt x="319" y="1425"/>
                    <a:pt x="713" y="1425"/>
                  </a:cubicBezTo>
                  <a:cubicBezTo>
                    <a:pt x="1107" y="1425"/>
                    <a:pt x="1426" y="1107"/>
                    <a:pt x="1426" y="713"/>
                  </a:cubicBezTo>
                  <a:cubicBezTo>
                    <a:pt x="1426" y="320"/>
                    <a:pt x="1107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67"/>
            <p:cNvSpPr/>
            <p:nvPr/>
          </p:nvSpPr>
          <p:spPr>
            <a:xfrm>
              <a:off x="8109097" y="3106001"/>
              <a:ext cx="69763" cy="64982"/>
            </a:xfrm>
            <a:custGeom>
              <a:rect b="b" l="l" r="r" t="t"/>
              <a:pathLst>
                <a:path extrusionOk="0" h="1427" w="1532">
                  <a:moveTo>
                    <a:pt x="766" y="0"/>
                  </a:moveTo>
                  <a:cubicBezTo>
                    <a:pt x="729" y="0"/>
                    <a:pt x="691" y="3"/>
                    <a:pt x="653" y="9"/>
                  </a:cubicBezTo>
                  <a:cubicBezTo>
                    <a:pt x="264" y="73"/>
                    <a:pt x="1" y="438"/>
                    <a:pt x="62" y="827"/>
                  </a:cubicBezTo>
                  <a:cubicBezTo>
                    <a:pt x="119" y="1177"/>
                    <a:pt x="421" y="1426"/>
                    <a:pt x="764" y="1426"/>
                  </a:cubicBezTo>
                  <a:cubicBezTo>
                    <a:pt x="802" y="1426"/>
                    <a:pt x="841" y="1423"/>
                    <a:pt x="880" y="1417"/>
                  </a:cubicBezTo>
                  <a:cubicBezTo>
                    <a:pt x="1268" y="1354"/>
                    <a:pt x="1532" y="988"/>
                    <a:pt x="1470" y="600"/>
                  </a:cubicBezTo>
                  <a:cubicBezTo>
                    <a:pt x="1413" y="249"/>
                    <a:pt x="1110" y="0"/>
                    <a:pt x="766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67"/>
            <p:cNvSpPr/>
            <p:nvPr/>
          </p:nvSpPr>
          <p:spPr>
            <a:xfrm>
              <a:off x="8559331" y="3106684"/>
              <a:ext cx="65255" cy="64936"/>
            </a:xfrm>
            <a:custGeom>
              <a:rect b="b" l="l" r="r" t="t"/>
              <a:pathLst>
                <a:path extrusionOk="0" h="1426" w="1433">
                  <a:moveTo>
                    <a:pt x="718" y="0"/>
                  </a:moveTo>
                  <a:cubicBezTo>
                    <a:pt x="715" y="0"/>
                    <a:pt x="712" y="0"/>
                    <a:pt x="710" y="0"/>
                  </a:cubicBezTo>
                  <a:cubicBezTo>
                    <a:pt x="317" y="3"/>
                    <a:pt x="0" y="326"/>
                    <a:pt x="5" y="720"/>
                  </a:cubicBezTo>
                  <a:cubicBezTo>
                    <a:pt x="7" y="1112"/>
                    <a:pt x="327" y="1426"/>
                    <a:pt x="719" y="1426"/>
                  </a:cubicBezTo>
                  <a:cubicBezTo>
                    <a:pt x="721" y="1426"/>
                    <a:pt x="723" y="1426"/>
                    <a:pt x="724" y="1425"/>
                  </a:cubicBezTo>
                  <a:cubicBezTo>
                    <a:pt x="1118" y="1421"/>
                    <a:pt x="1433" y="1099"/>
                    <a:pt x="1430" y="706"/>
                  </a:cubicBezTo>
                  <a:cubicBezTo>
                    <a:pt x="1425" y="315"/>
                    <a:pt x="1107" y="0"/>
                    <a:pt x="718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67"/>
            <p:cNvSpPr/>
            <p:nvPr/>
          </p:nvSpPr>
          <p:spPr>
            <a:xfrm>
              <a:off x="9007697" y="3106183"/>
              <a:ext cx="64982" cy="64982"/>
            </a:xfrm>
            <a:custGeom>
              <a:rect b="b" l="l" r="r" t="t"/>
              <a:pathLst>
                <a:path extrusionOk="0" h="1427" w="1427">
                  <a:moveTo>
                    <a:pt x="713" y="1"/>
                  </a:moveTo>
                  <a:cubicBezTo>
                    <a:pt x="319" y="1"/>
                    <a:pt x="1" y="320"/>
                    <a:pt x="1" y="714"/>
                  </a:cubicBezTo>
                  <a:cubicBezTo>
                    <a:pt x="1" y="1107"/>
                    <a:pt x="319" y="1426"/>
                    <a:pt x="713" y="1426"/>
                  </a:cubicBezTo>
                  <a:cubicBezTo>
                    <a:pt x="1107" y="1426"/>
                    <a:pt x="1426" y="1107"/>
                    <a:pt x="1426" y="714"/>
                  </a:cubicBezTo>
                  <a:cubicBezTo>
                    <a:pt x="1426" y="320"/>
                    <a:pt x="1107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67"/>
            <p:cNvSpPr/>
            <p:nvPr/>
          </p:nvSpPr>
          <p:spPr>
            <a:xfrm>
              <a:off x="8134371" y="351912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7"/>
                  </a:cubicBezTo>
                  <a:cubicBezTo>
                    <a:pt x="401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67"/>
            <p:cNvSpPr/>
            <p:nvPr/>
          </p:nvSpPr>
          <p:spPr>
            <a:xfrm>
              <a:off x="8582510" y="351912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7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67"/>
            <p:cNvSpPr/>
            <p:nvPr/>
          </p:nvSpPr>
          <p:spPr>
            <a:xfrm>
              <a:off x="9030557" y="3519120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7"/>
                  </a:cubicBezTo>
                  <a:cubicBezTo>
                    <a:pt x="402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67"/>
            <p:cNvSpPr/>
            <p:nvPr/>
          </p:nvSpPr>
          <p:spPr>
            <a:xfrm>
              <a:off x="8134371" y="390236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3" y="1352"/>
                    <a:pt x="585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67"/>
            <p:cNvSpPr/>
            <p:nvPr/>
          </p:nvSpPr>
          <p:spPr>
            <a:xfrm>
              <a:off x="8582510" y="390236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0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67"/>
            <p:cNvSpPr/>
            <p:nvPr/>
          </p:nvSpPr>
          <p:spPr>
            <a:xfrm>
              <a:off x="9030557" y="3902367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3" y="1352"/>
                    <a:pt x="586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67"/>
            <p:cNvSpPr/>
            <p:nvPr/>
          </p:nvSpPr>
          <p:spPr>
            <a:xfrm>
              <a:off x="8134371" y="428552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2" y="1353"/>
                    <a:pt x="584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67"/>
            <p:cNvSpPr/>
            <p:nvPr/>
          </p:nvSpPr>
          <p:spPr>
            <a:xfrm>
              <a:off x="8582510" y="428552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0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67"/>
            <p:cNvSpPr/>
            <p:nvPr/>
          </p:nvSpPr>
          <p:spPr>
            <a:xfrm>
              <a:off x="9030557" y="4285523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3" y="1353"/>
                    <a:pt x="585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67"/>
            <p:cNvSpPr/>
            <p:nvPr/>
          </p:nvSpPr>
          <p:spPr>
            <a:xfrm>
              <a:off x="8134371" y="4668770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2" y="1352"/>
                    <a:pt x="585" y="1425"/>
                    <a:pt x="770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67"/>
            <p:cNvSpPr/>
            <p:nvPr/>
          </p:nvSpPr>
          <p:spPr>
            <a:xfrm>
              <a:off x="8582510" y="4668770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67"/>
            <p:cNvSpPr/>
            <p:nvPr/>
          </p:nvSpPr>
          <p:spPr>
            <a:xfrm>
              <a:off x="9030557" y="4668770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2" y="1352"/>
                    <a:pt x="585" y="1425"/>
                    <a:pt x="771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67"/>
            <p:cNvSpPr/>
            <p:nvPr/>
          </p:nvSpPr>
          <p:spPr>
            <a:xfrm>
              <a:off x="8134371" y="50519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1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67"/>
            <p:cNvSpPr/>
            <p:nvPr/>
          </p:nvSpPr>
          <p:spPr>
            <a:xfrm>
              <a:off x="8582510" y="50519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8"/>
                    <a:pt x="1041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67"/>
            <p:cNvSpPr/>
            <p:nvPr/>
          </p:nvSpPr>
          <p:spPr>
            <a:xfrm>
              <a:off x="9030557" y="5051926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2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67"/>
            <p:cNvSpPr/>
            <p:nvPr/>
          </p:nvSpPr>
          <p:spPr>
            <a:xfrm>
              <a:off x="8108961" y="3533146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40"/>
                  </a:cubicBezTo>
                  <a:cubicBezTo>
                    <a:pt x="1" y="705"/>
                    <a:pt x="61" y="1013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67"/>
            <p:cNvSpPr/>
            <p:nvPr/>
          </p:nvSpPr>
          <p:spPr>
            <a:xfrm>
              <a:off x="8557054" y="3533146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0" y="439"/>
                  </a:cubicBezTo>
                  <a:cubicBezTo>
                    <a:pt x="0" y="705"/>
                    <a:pt x="60" y="1012"/>
                    <a:pt x="265" y="1216"/>
                  </a:cubicBezTo>
                  <a:cubicBezTo>
                    <a:pt x="401" y="1352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67"/>
            <p:cNvSpPr/>
            <p:nvPr/>
          </p:nvSpPr>
          <p:spPr>
            <a:xfrm>
              <a:off x="9005147" y="3533146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5"/>
                    <a:pt x="61" y="1013"/>
                    <a:pt x="264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67"/>
            <p:cNvSpPr/>
            <p:nvPr/>
          </p:nvSpPr>
          <p:spPr>
            <a:xfrm>
              <a:off x="8108961" y="3916302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67"/>
            <p:cNvSpPr/>
            <p:nvPr/>
          </p:nvSpPr>
          <p:spPr>
            <a:xfrm>
              <a:off x="8557054" y="3916302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0" y="441"/>
                  </a:cubicBezTo>
                  <a:cubicBezTo>
                    <a:pt x="0" y="707"/>
                    <a:pt x="60" y="1013"/>
                    <a:pt x="265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7" y="1262"/>
                    <a:pt x="1481" y="1002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67"/>
            <p:cNvSpPr/>
            <p:nvPr/>
          </p:nvSpPr>
          <p:spPr>
            <a:xfrm>
              <a:off x="9005147" y="3916302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0" y="174"/>
                    <a:pt x="110" y="441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67"/>
            <p:cNvSpPr/>
            <p:nvPr/>
          </p:nvSpPr>
          <p:spPr>
            <a:xfrm>
              <a:off x="8108961" y="429954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0" y="174"/>
                    <a:pt x="111" y="440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67"/>
            <p:cNvSpPr/>
            <p:nvPr/>
          </p:nvSpPr>
          <p:spPr>
            <a:xfrm>
              <a:off x="8557054" y="429954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0" y="440"/>
                  </a:cubicBezTo>
                  <a:cubicBezTo>
                    <a:pt x="0" y="705"/>
                    <a:pt x="60" y="1013"/>
                    <a:pt x="265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67"/>
            <p:cNvSpPr/>
            <p:nvPr/>
          </p:nvSpPr>
          <p:spPr>
            <a:xfrm>
              <a:off x="9005147" y="4299549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67"/>
            <p:cNvSpPr/>
            <p:nvPr/>
          </p:nvSpPr>
          <p:spPr>
            <a:xfrm>
              <a:off x="8109052" y="4682522"/>
              <a:ext cx="69809" cy="64982"/>
            </a:xfrm>
            <a:custGeom>
              <a:rect b="b" l="l" r="r" t="t"/>
              <a:pathLst>
                <a:path extrusionOk="0" h="1427" w="1533">
                  <a:moveTo>
                    <a:pt x="769" y="1"/>
                  </a:moveTo>
                  <a:cubicBezTo>
                    <a:pt x="731" y="1"/>
                    <a:pt x="692" y="4"/>
                    <a:pt x="654" y="10"/>
                  </a:cubicBezTo>
                  <a:cubicBezTo>
                    <a:pt x="265" y="72"/>
                    <a:pt x="0" y="439"/>
                    <a:pt x="63" y="827"/>
                  </a:cubicBezTo>
                  <a:cubicBezTo>
                    <a:pt x="120" y="1178"/>
                    <a:pt x="423" y="1427"/>
                    <a:pt x="767" y="1427"/>
                  </a:cubicBezTo>
                  <a:cubicBezTo>
                    <a:pt x="805" y="1427"/>
                    <a:pt x="842" y="1424"/>
                    <a:pt x="881" y="1418"/>
                  </a:cubicBezTo>
                  <a:cubicBezTo>
                    <a:pt x="1269" y="1354"/>
                    <a:pt x="1533" y="989"/>
                    <a:pt x="1471" y="601"/>
                  </a:cubicBezTo>
                  <a:cubicBezTo>
                    <a:pt x="1414" y="251"/>
                    <a:pt x="1112" y="1"/>
                    <a:pt x="769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67"/>
            <p:cNvSpPr/>
            <p:nvPr/>
          </p:nvSpPr>
          <p:spPr>
            <a:xfrm>
              <a:off x="8559331" y="4683160"/>
              <a:ext cx="65346" cy="64936"/>
            </a:xfrm>
            <a:custGeom>
              <a:rect b="b" l="l" r="r" t="t"/>
              <a:pathLst>
                <a:path extrusionOk="0" h="1426" w="1435">
                  <a:moveTo>
                    <a:pt x="715" y="1"/>
                  </a:moveTo>
                  <a:cubicBezTo>
                    <a:pt x="713" y="1"/>
                    <a:pt x="712" y="1"/>
                    <a:pt x="710" y="1"/>
                  </a:cubicBezTo>
                  <a:cubicBezTo>
                    <a:pt x="317" y="5"/>
                    <a:pt x="0" y="327"/>
                    <a:pt x="5" y="721"/>
                  </a:cubicBezTo>
                  <a:cubicBezTo>
                    <a:pt x="9" y="1111"/>
                    <a:pt x="327" y="1426"/>
                    <a:pt x="716" y="1426"/>
                  </a:cubicBezTo>
                  <a:cubicBezTo>
                    <a:pt x="719" y="1426"/>
                    <a:pt x="722" y="1426"/>
                    <a:pt x="724" y="1426"/>
                  </a:cubicBezTo>
                  <a:cubicBezTo>
                    <a:pt x="1118" y="1423"/>
                    <a:pt x="1434" y="1100"/>
                    <a:pt x="1430" y="707"/>
                  </a:cubicBezTo>
                  <a:cubicBezTo>
                    <a:pt x="1425" y="315"/>
                    <a:pt x="1107" y="1"/>
                    <a:pt x="715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67"/>
            <p:cNvSpPr/>
            <p:nvPr/>
          </p:nvSpPr>
          <p:spPr>
            <a:xfrm>
              <a:off x="9007697" y="4682704"/>
              <a:ext cx="64982" cy="64936"/>
            </a:xfrm>
            <a:custGeom>
              <a:rect b="b" l="l" r="r" t="t"/>
              <a:pathLst>
                <a:path extrusionOk="0" h="1426" w="1427">
                  <a:moveTo>
                    <a:pt x="713" y="0"/>
                  </a:moveTo>
                  <a:cubicBezTo>
                    <a:pt x="319" y="0"/>
                    <a:pt x="1" y="320"/>
                    <a:pt x="1" y="713"/>
                  </a:cubicBezTo>
                  <a:cubicBezTo>
                    <a:pt x="1" y="1107"/>
                    <a:pt x="319" y="1425"/>
                    <a:pt x="713" y="1425"/>
                  </a:cubicBezTo>
                  <a:cubicBezTo>
                    <a:pt x="1107" y="1425"/>
                    <a:pt x="1426" y="1107"/>
                    <a:pt x="1426" y="713"/>
                  </a:cubicBezTo>
                  <a:cubicBezTo>
                    <a:pt x="1426" y="320"/>
                    <a:pt x="1107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67"/>
            <p:cNvSpPr/>
            <p:nvPr/>
          </p:nvSpPr>
          <p:spPr>
            <a:xfrm>
              <a:off x="8109097" y="5065724"/>
              <a:ext cx="69763" cy="64982"/>
            </a:xfrm>
            <a:custGeom>
              <a:rect b="b" l="l" r="r" t="t"/>
              <a:pathLst>
                <a:path extrusionOk="0" h="1427" w="1532">
                  <a:moveTo>
                    <a:pt x="766" y="0"/>
                  </a:moveTo>
                  <a:cubicBezTo>
                    <a:pt x="729" y="0"/>
                    <a:pt x="691" y="3"/>
                    <a:pt x="653" y="9"/>
                  </a:cubicBezTo>
                  <a:cubicBezTo>
                    <a:pt x="264" y="73"/>
                    <a:pt x="1" y="438"/>
                    <a:pt x="62" y="827"/>
                  </a:cubicBezTo>
                  <a:cubicBezTo>
                    <a:pt x="119" y="1177"/>
                    <a:pt x="421" y="1426"/>
                    <a:pt x="764" y="1426"/>
                  </a:cubicBezTo>
                  <a:cubicBezTo>
                    <a:pt x="802" y="1426"/>
                    <a:pt x="841" y="1423"/>
                    <a:pt x="880" y="1417"/>
                  </a:cubicBezTo>
                  <a:cubicBezTo>
                    <a:pt x="1268" y="1354"/>
                    <a:pt x="1532" y="988"/>
                    <a:pt x="1470" y="600"/>
                  </a:cubicBezTo>
                  <a:cubicBezTo>
                    <a:pt x="1413" y="249"/>
                    <a:pt x="1110" y="0"/>
                    <a:pt x="766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67"/>
            <p:cNvSpPr/>
            <p:nvPr/>
          </p:nvSpPr>
          <p:spPr>
            <a:xfrm>
              <a:off x="8559331" y="5066407"/>
              <a:ext cx="65255" cy="64936"/>
            </a:xfrm>
            <a:custGeom>
              <a:rect b="b" l="l" r="r" t="t"/>
              <a:pathLst>
                <a:path extrusionOk="0" h="1426" w="1433">
                  <a:moveTo>
                    <a:pt x="718" y="0"/>
                  </a:moveTo>
                  <a:cubicBezTo>
                    <a:pt x="715" y="0"/>
                    <a:pt x="712" y="0"/>
                    <a:pt x="710" y="0"/>
                  </a:cubicBezTo>
                  <a:cubicBezTo>
                    <a:pt x="317" y="3"/>
                    <a:pt x="0" y="326"/>
                    <a:pt x="5" y="720"/>
                  </a:cubicBezTo>
                  <a:cubicBezTo>
                    <a:pt x="7" y="1112"/>
                    <a:pt x="327" y="1426"/>
                    <a:pt x="719" y="1426"/>
                  </a:cubicBezTo>
                  <a:cubicBezTo>
                    <a:pt x="721" y="1426"/>
                    <a:pt x="723" y="1426"/>
                    <a:pt x="724" y="1425"/>
                  </a:cubicBezTo>
                  <a:cubicBezTo>
                    <a:pt x="1118" y="1421"/>
                    <a:pt x="1433" y="1099"/>
                    <a:pt x="1430" y="706"/>
                  </a:cubicBezTo>
                  <a:cubicBezTo>
                    <a:pt x="1425" y="315"/>
                    <a:pt x="1107" y="0"/>
                    <a:pt x="718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67"/>
            <p:cNvSpPr/>
            <p:nvPr/>
          </p:nvSpPr>
          <p:spPr>
            <a:xfrm>
              <a:off x="9007697" y="5065906"/>
              <a:ext cx="64982" cy="64982"/>
            </a:xfrm>
            <a:custGeom>
              <a:rect b="b" l="l" r="r" t="t"/>
              <a:pathLst>
                <a:path extrusionOk="0" h="1427" w="1427">
                  <a:moveTo>
                    <a:pt x="713" y="1"/>
                  </a:moveTo>
                  <a:cubicBezTo>
                    <a:pt x="319" y="1"/>
                    <a:pt x="1" y="320"/>
                    <a:pt x="1" y="714"/>
                  </a:cubicBezTo>
                  <a:cubicBezTo>
                    <a:pt x="1" y="1107"/>
                    <a:pt x="319" y="1426"/>
                    <a:pt x="713" y="1426"/>
                  </a:cubicBezTo>
                  <a:cubicBezTo>
                    <a:pt x="1107" y="1426"/>
                    <a:pt x="1426" y="1107"/>
                    <a:pt x="1426" y="714"/>
                  </a:cubicBezTo>
                  <a:cubicBezTo>
                    <a:pt x="1426" y="320"/>
                    <a:pt x="1107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67"/>
            <p:cNvSpPr/>
            <p:nvPr/>
          </p:nvSpPr>
          <p:spPr>
            <a:xfrm>
              <a:off x="5910390" y="1559397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7"/>
                  </a:cubicBezTo>
                  <a:cubicBezTo>
                    <a:pt x="401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67"/>
            <p:cNvSpPr/>
            <p:nvPr/>
          </p:nvSpPr>
          <p:spPr>
            <a:xfrm>
              <a:off x="6358529" y="1559397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7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67"/>
            <p:cNvSpPr/>
            <p:nvPr/>
          </p:nvSpPr>
          <p:spPr>
            <a:xfrm>
              <a:off x="6806576" y="1559397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7"/>
                  </a:cubicBezTo>
                  <a:cubicBezTo>
                    <a:pt x="402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67"/>
            <p:cNvSpPr/>
            <p:nvPr/>
          </p:nvSpPr>
          <p:spPr>
            <a:xfrm>
              <a:off x="7254715" y="1559397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1" y="1013"/>
                    <a:pt x="266" y="1217"/>
                  </a:cubicBezTo>
                  <a:cubicBezTo>
                    <a:pt x="402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67"/>
            <p:cNvSpPr/>
            <p:nvPr/>
          </p:nvSpPr>
          <p:spPr>
            <a:xfrm>
              <a:off x="7705358" y="1559397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14" y="0"/>
                  </a:moveTo>
                  <a:cubicBezTo>
                    <a:pt x="622" y="0"/>
                    <a:pt x="529" y="18"/>
                    <a:pt x="440" y="55"/>
                  </a:cubicBezTo>
                  <a:cubicBezTo>
                    <a:pt x="174" y="165"/>
                    <a:pt x="0" y="424"/>
                    <a:pt x="0" y="713"/>
                  </a:cubicBezTo>
                  <a:cubicBezTo>
                    <a:pt x="0" y="1106"/>
                    <a:pt x="320" y="1426"/>
                    <a:pt x="713" y="1426"/>
                  </a:cubicBezTo>
                  <a:cubicBezTo>
                    <a:pt x="1001" y="1426"/>
                    <a:pt x="1261" y="1252"/>
                    <a:pt x="1371" y="985"/>
                  </a:cubicBezTo>
                  <a:cubicBezTo>
                    <a:pt x="1481" y="719"/>
                    <a:pt x="1421" y="413"/>
                    <a:pt x="1216" y="209"/>
                  </a:cubicBezTo>
                  <a:cubicBezTo>
                    <a:pt x="1081" y="73"/>
                    <a:pt x="899" y="0"/>
                    <a:pt x="714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67"/>
            <p:cNvSpPr/>
            <p:nvPr/>
          </p:nvSpPr>
          <p:spPr>
            <a:xfrm>
              <a:off x="5910390" y="1942644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3" y="1352"/>
                    <a:pt x="585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67"/>
            <p:cNvSpPr/>
            <p:nvPr/>
          </p:nvSpPr>
          <p:spPr>
            <a:xfrm>
              <a:off x="6358529" y="1942644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0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67"/>
            <p:cNvSpPr/>
            <p:nvPr/>
          </p:nvSpPr>
          <p:spPr>
            <a:xfrm>
              <a:off x="6806576" y="1942644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3" y="1352"/>
                    <a:pt x="586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67"/>
            <p:cNvSpPr/>
            <p:nvPr/>
          </p:nvSpPr>
          <p:spPr>
            <a:xfrm>
              <a:off x="7254715" y="1942644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0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67"/>
            <p:cNvSpPr/>
            <p:nvPr/>
          </p:nvSpPr>
          <p:spPr>
            <a:xfrm>
              <a:off x="7702808" y="1942644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0" y="705"/>
                    <a:pt x="62" y="1012"/>
                    <a:pt x="265" y="1216"/>
                  </a:cubicBezTo>
                  <a:cubicBezTo>
                    <a:pt x="402" y="1352"/>
                    <a:pt x="585" y="1425"/>
                    <a:pt x="771" y="1425"/>
                  </a:cubicBezTo>
                  <a:cubicBezTo>
                    <a:pt x="862" y="1425"/>
                    <a:pt x="955" y="1407"/>
                    <a:pt x="1043" y="1371"/>
                  </a:cubicBezTo>
                  <a:cubicBezTo>
                    <a:pt x="1308" y="1260"/>
                    <a:pt x="1481" y="1000"/>
                    <a:pt x="1481" y="713"/>
                  </a:cubicBezTo>
                  <a:cubicBezTo>
                    <a:pt x="1481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67"/>
            <p:cNvSpPr/>
            <p:nvPr/>
          </p:nvSpPr>
          <p:spPr>
            <a:xfrm>
              <a:off x="5910390" y="232580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2" y="1353"/>
                    <a:pt x="584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67"/>
            <p:cNvSpPr/>
            <p:nvPr/>
          </p:nvSpPr>
          <p:spPr>
            <a:xfrm>
              <a:off x="6358529" y="232580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0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67"/>
            <p:cNvSpPr/>
            <p:nvPr/>
          </p:nvSpPr>
          <p:spPr>
            <a:xfrm>
              <a:off x="6806576" y="2325800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3" y="1353"/>
                    <a:pt x="585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67"/>
            <p:cNvSpPr/>
            <p:nvPr/>
          </p:nvSpPr>
          <p:spPr>
            <a:xfrm>
              <a:off x="7254715" y="232580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0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2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67"/>
            <p:cNvSpPr/>
            <p:nvPr/>
          </p:nvSpPr>
          <p:spPr>
            <a:xfrm>
              <a:off x="7702808" y="232580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0" y="707"/>
                    <a:pt x="62" y="1013"/>
                    <a:pt x="265" y="1216"/>
                  </a:cubicBezTo>
                  <a:cubicBezTo>
                    <a:pt x="402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3" y="1371"/>
                  </a:cubicBezTo>
                  <a:cubicBezTo>
                    <a:pt x="1308" y="1261"/>
                    <a:pt x="1481" y="1002"/>
                    <a:pt x="1481" y="713"/>
                  </a:cubicBezTo>
                  <a:cubicBezTo>
                    <a:pt x="1481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67"/>
            <p:cNvSpPr/>
            <p:nvPr/>
          </p:nvSpPr>
          <p:spPr>
            <a:xfrm>
              <a:off x="5910390" y="270904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2" y="1352"/>
                    <a:pt x="585" y="1425"/>
                    <a:pt x="770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67"/>
            <p:cNvSpPr/>
            <p:nvPr/>
          </p:nvSpPr>
          <p:spPr>
            <a:xfrm>
              <a:off x="6358529" y="270904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67"/>
            <p:cNvSpPr/>
            <p:nvPr/>
          </p:nvSpPr>
          <p:spPr>
            <a:xfrm>
              <a:off x="6806576" y="2709047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2" y="1352"/>
                    <a:pt x="585" y="1425"/>
                    <a:pt x="771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67"/>
            <p:cNvSpPr/>
            <p:nvPr/>
          </p:nvSpPr>
          <p:spPr>
            <a:xfrm>
              <a:off x="7254715" y="270904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67"/>
            <p:cNvSpPr/>
            <p:nvPr/>
          </p:nvSpPr>
          <p:spPr>
            <a:xfrm>
              <a:off x="7702808" y="270904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0" y="705"/>
                    <a:pt x="62" y="1012"/>
                    <a:pt x="265" y="1216"/>
                  </a:cubicBezTo>
                  <a:cubicBezTo>
                    <a:pt x="401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1" y="1371"/>
                  </a:cubicBezTo>
                  <a:cubicBezTo>
                    <a:pt x="1308" y="1260"/>
                    <a:pt x="1481" y="1000"/>
                    <a:pt x="1481" y="713"/>
                  </a:cubicBezTo>
                  <a:cubicBezTo>
                    <a:pt x="1481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67"/>
            <p:cNvSpPr/>
            <p:nvPr/>
          </p:nvSpPr>
          <p:spPr>
            <a:xfrm>
              <a:off x="5910390" y="309220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1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67"/>
            <p:cNvSpPr/>
            <p:nvPr/>
          </p:nvSpPr>
          <p:spPr>
            <a:xfrm>
              <a:off x="6358529" y="309220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8"/>
                    <a:pt x="1041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67"/>
            <p:cNvSpPr/>
            <p:nvPr/>
          </p:nvSpPr>
          <p:spPr>
            <a:xfrm>
              <a:off x="6806576" y="3092203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2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67"/>
            <p:cNvSpPr/>
            <p:nvPr/>
          </p:nvSpPr>
          <p:spPr>
            <a:xfrm>
              <a:off x="7254715" y="309220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2" y="1353"/>
                    <a:pt x="583" y="1425"/>
                    <a:pt x="769" y="1425"/>
                  </a:cubicBezTo>
                  <a:cubicBezTo>
                    <a:pt x="861" y="1425"/>
                    <a:pt x="953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67"/>
            <p:cNvSpPr/>
            <p:nvPr/>
          </p:nvSpPr>
          <p:spPr>
            <a:xfrm>
              <a:off x="7702808" y="309220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0" y="707"/>
                    <a:pt x="62" y="1013"/>
                    <a:pt x="265" y="1216"/>
                  </a:cubicBezTo>
                  <a:cubicBezTo>
                    <a:pt x="401" y="1353"/>
                    <a:pt x="583" y="1425"/>
                    <a:pt x="769" y="1425"/>
                  </a:cubicBezTo>
                  <a:cubicBezTo>
                    <a:pt x="861" y="1425"/>
                    <a:pt x="953" y="1408"/>
                    <a:pt x="1041" y="1371"/>
                  </a:cubicBezTo>
                  <a:cubicBezTo>
                    <a:pt x="1308" y="1261"/>
                    <a:pt x="1481" y="1001"/>
                    <a:pt x="1481" y="713"/>
                  </a:cubicBezTo>
                  <a:cubicBezTo>
                    <a:pt x="1481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67"/>
            <p:cNvSpPr/>
            <p:nvPr/>
          </p:nvSpPr>
          <p:spPr>
            <a:xfrm>
              <a:off x="5884980" y="1573423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40"/>
                  </a:cubicBezTo>
                  <a:cubicBezTo>
                    <a:pt x="1" y="705"/>
                    <a:pt x="61" y="1013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67"/>
            <p:cNvSpPr/>
            <p:nvPr/>
          </p:nvSpPr>
          <p:spPr>
            <a:xfrm>
              <a:off x="6333073" y="1573423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0" y="439"/>
                  </a:cubicBezTo>
                  <a:cubicBezTo>
                    <a:pt x="0" y="705"/>
                    <a:pt x="60" y="1012"/>
                    <a:pt x="265" y="1216"/>
                  </a:cubicBezTo>
                  <a:cubicBezTo>
                    <a:pt x="401" y="1352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67"/>
            <p:cNvSpPr/>
            <p:nvPr/>
          </p:nvSpPr>
          <p:spPr>
            <a:xfrm>
              <a:off x="6781166" y="1573423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5"/>
                    <a:pt x="61" y="1013"/>
                    <a:pt x="264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67"/>
            <p:cNvSpPr/>
            <p:nvPr/>
          </p:nvSpPr>
          <p:spPr>
            <a:xfrm>
              <a:off x="7229259" y="1573423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0" y="705"/>
                    <a:pt x="61" y="1012"/>
                    <a:pt x="265" y="1216"/>
                  </a:cubicBezTo>
                  <a:cubicBezTo>
                    <a:pt x="401" y="1352"/>
                    <a:pt x="584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67"/>
            <p:cNvSpPr/>
            <p:nvPr/>
          </p:nvSpPr>
          <p:spPr>
            <a:xfrm>
              <a:off x="7679948" y="157342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12" y="0"/>
                  </a:moveTo>
                  <a:cubicBezTo>
                    <a:pt x="620" y="0"/>
                    <a:pt x="527" y="18"/>
                    <a:pt x="439" y="55"/>
                  </a:cubicBezTo>
                  <a:cubicBezTo>
                    <a:pt x="174" y="165"/>
                    <a:pt x="0" y="424"/>
                    <a:pt x="0" y="713"/>
                  </a:cubicBezTo>
                  <a:cubicBezTo>
                    <a:pt x="0" y="1106"/>
                    <a:pt x="318" y="1425"/>
                    <a:pt x="713" y="1425"/>
                  </a:cubicBezTo>
                  <a:cubicBezTo>
                    <a:pt x="1000" y="1425"/>
                    <a:pt x="1261" y="1252"/>
                    <a:pt x="1371" y="985"/>
                  </a:cubicBezTo>
                  <a:cubicBezTo>
                    <a:pt x="1481" y="719"/>
                    <a:pt x="1420" y="412"/>
                    <a:pt x="1216" y="209"/>
                  </a:cubicBezTo>
                  <a:cubicBezTo>
                    <a:pt x="1080" y="72"/>
                    <a:pt x="898" y="0"/>
                    <a:pt x="712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67"/>
            <p:cNvSpPr/>
            <p:nvPr/>
          </p:nvSpPr>
          <p:spPr>
            <a:xfrm>
              <a:off x="5884980" y="195657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67"/>
            <p:cNvSpPr/>
            <p:nvPr/>
          </p:nvSpPr>
          <p:spPr>
            <a:xfrm>
              <a:off x="6333073" y="195657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0" y="441"/>
                  </a:cubicBezTo>
                  <a:cubicBezTo>
                    <a:pt x="0" y="707"/>
                    <a:pt x="60" y="1013"/>
                    <a:pt x="265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7" y="1262"/>
                    <a:pt x="1481" y="1002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67"/>
            <p:cNvSpPr/>
            <p:nvPr/>
          </p:nvSpPr>
          <p:spPr>
            <a:xfrm>
              <a:off x="6781166" y="1956579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0" y="174"/>
                    <a:pt x="110" y="441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67"/>
            <p:cNvSpPr/>
            <p:nvPr/>
          </p:nvSpPr>
          <p:spPr>
            <a:xfrm>
              <a:off x="7229259" y="195657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0" y="707"/>
                    <a:pt x="61" y="1013"/>
                    <a:pt x="265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2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67"/>
            <p:cNvSpPr/>
            <p:nvPr/>
          </p:nvSpPr>
          <p:spPr>
            <a:xfrm>
              <a:off x="7677398" y="195657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0" y="174"/>
                    <a:pt x="109" y="441"/>
                  </a:cubicBezTo>
                  <a:cubicBezTo>
                    <a:pt x="0" y="707"/>
                    <a:pt x="61" y="1013"/>
                    <a:pt x="264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1" y="1002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67"/>
            <p:cNvSpPr/>
            <p:nvPr/>
          </p:nvSpPr>
          <p:spPr>
            <a:xfrm>
              <a:off x="5884980" y="23398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0" y="174"/>
                    <a:pt x="111" y="440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67"/>
            <p:cNvSpPr/>
            <p:nvPr/>
          </p:nvSpPr>
          <p:spPr>
            <a:xfrm>
              <a:off x="6333073" y="23398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0" y="440"/>
                  </a:cubicBezTo>
                  <a:cubicBezTo>
                    <a:pt x="0" y="705"/>
                    <a:pt x="60" y="1013"/>
                    <a:pt x="265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67"/>
            <p:cNvSpPr/>
            <p:nvPr/>
          </p:nvSpPr>
          <p:spPr>
            <a:xfrm>
              <a:off x="6781166" y="2339826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67"/>
            <p:cNvSpPr/>
            <p:nvPr/>
          </p:nvSpPr>
          <p:spPr>
            <a:xfrm>
              <a:off x="7229259" y="23398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0"/>
                  </a:cubicBezTo>
                  <a:cubicBezTo>
                    <a:pt x="0" y="705"/>
                    <a:pt x="61" y="1013"/>
                    <a:pt x="265" y="1216"/>
                  </a:cubicBezTo>
                  <a:cubicBezTo>
                    <a:pt x="401" y="1353"/>
                    <a:pt x="584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67"/>
            <p:cNvSpPr/>
            <p:nvPr/>
          </p:nvSpPr>
          <p:spPr>
            <a:xfrm>
              <a:off x="7677398" y="23398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0" y="174"/>
                    <a:pt x="109" y="440"/>
                  </a:cubicBezTo>
                  <a:cubicBezTo>
                    <a:pt x="0" y="707"/>
                    <a:pt x="61" y="1013"/>
                    <a:pt x="264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1" y="1371"/>
                  </a:cubicBezTo>
                  <a:cubicBezTo>
                    <a:pt x="1308" y="1260"/>
                    <a:pt x="1481" y="1001"/>
                    <a:pt x="1481" y="713"/>
                  </a:cubicBezTo>
                  <a:cubicBezTo>
                    <a:pt x="1481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67"/>
            <p:cNvSpPr/>
            <p:nvPr/>
          </p:nvSpPr>
          <p:spPr>
            <a:xfrm>
              <a:off x="5885071" y="2722799"/>
              <a:ext cx="69809" cy="64982"/>
            </a:xfrm>
            <a:custGeom>
              <a:rect b="b" l="l" r="r" t="t"/>
              <a:pathLst>
                <a:path extrusionOk="0" h="1427" w="1533">
                  <a:moveTo>
                    <a:pt x="769" y="1"/>
                  </a:moveTo>
                  <a:cubicBezTo>
                    <a:pt x="731" y="1"/>
                    <a:pt x="692" y="4"/>
                    <a:pt x="654" y="10"/>
                  </a:cubicBezTo>
                  <a:cubicBezTo>
                    <a:pt x="265" y="72"/>
                    <a:pt x="0" y="439"/>
                    <a:pt x="63" y="827"/>
                  </a:cubicBezTo>
                  <a:cubicBezTo>
                    <a:pt x="120" y="1178"/>
                    <a:pt x="423" y="1427"/>
                    <a:pt x="767" y="1427"/>
                  </a:cubicBezTo>
                  <a:cubicBezTo>
                    <a:pt x="805" y="1427"/>
                    <a:pt x="842" y="1424"/>
                    <a:pt x="881" y="1418"/>
                  </a:cubicBezTo>
                  <a:cubicBezTo>
                    <a:pt x="1269" y="1354"/>
                    <a:pt x="1533" y="989"/>
                    <a:pt x="1471" y="601"/>
                  </a:cubicBezTo>
                  <a:cubicBezTo>
                    <a:pt x="1414" y="251"/>
                    <a:pt x="1112" y="1"/>
                    <a:pt x="769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67"/>
            <p:cNvSpPr/>
            <p:nvPr/>
          </p:nvSpPr>
          <p:spPr>
            <a:xfrm>
              <a:off x="6335350" y="2723437"/>
              <a:ext cx="65346" cy="64936"/>
            </a:xfrm>
            <a:custGeom>
              <a:rect b="b" l="l" r="r" t="t"/>
              <a:pathLst>
                <a:path extrusionOk="0" h="1426" w="1435">
                  <a:moveTo>
                    <a:pt x="715" y="1"/>
                  </a:moveTo>
                  <a:cubicBezTo>
                    <a:pt x="713" y="1"/>
                    <a:pt x="712" y="1"/>
                    <a:pt x="710" y="1"/>
                  </a:cubicBezTo>
                  <a:cubicBezTo>
                    <a:pt x="317" y="5"/>
                    <a:pt x="0" y="327"/>
                    <a:pt x="5" y="721"/>
                  </a:cubicBezTo>
                  <a:cubicBezTo>
                    <a:pt x="9" y="1111"/>
                    <a:pt x="327" y="1426"/>
                    <a:pt x="716" y="1426"/>
                  </a:cubicBezTo>
                  <a:cubicBezTo>
                    <a:pt x="719" y="1426"/>
                    <a:pt x="722" y="1426"/>
                    <a:pt x="724" y="1426"/>
                  </a:cubicBezTo>
                  <a:cubicBezTo>
                    <a:pt x="1118" y="1423"/>
                    <a:pt x="1434" y="1100"/>
                    <a:pt x="1430" y="707"/>
                  </a:cubicBezTo>
                  <a:cubicBezTo>
                    <a:pt x="1425" y="315"/>
                    <a:pt x="1107" y="1"/>
                    <a:pt x="715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67"/>
            <p:cNvSpPr/>
            <p:nvPr/>
          </p:nvSpPr>
          <p:spPr>
            <a:xfrm>
              <a:off x="6783716" y="2722981"/>
              <a:ext cx="64982" cy="64936"/>
            </a:xfrm>
            <a:custGeom>
              <a:rect b="b" l="l" r="r" t="t"/>
              <a:pathLst>
                <a:path extrusionOk="0" h="1426" w="1427">
                  <a:moveTo>
                    <a:pt x="713" y="0"/>
                  </a:moveTo>
                  <a:cubicBezTo>
                    <a:pt x="319" y="0"/>
                    <a:pt x="1" y="320"/>
                    <a:pt x="1" y="713"/>
                  </a:cubicBezTo>
                  <a:cubicBezTo>
                    <a:pt x="1" y="1107"/>
                    <a:pt x="319" y="1425"/>
                    <a:pt x="713" y="1425"/>
                  </a:cubicBezTo>
                  <a:cubicBezTo>
                    <a:pt x="1107" y="1425"/>
                    <a:pt x="1426" y="1107"/>
                    <a:pt x="1426" y="713"/>
                  </a:cubicBezTo>
                  <a:cubicBezTo>
                    <a:pt x="1426" y="320"/>
                    <a:pt x="1107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67"/>
            <p:cNvSpPr/>
            <p:nvPr/>
          </p:nvSpPr>
          <p:spPr>
            <a:xfrm>
              <a:off x="7231810" y="2722981"/>
              <a:ext cx="64936" cy="64936"/>
            </a:xfrm>
            <a:custGeom>
              <a:rect b="b" l="l" r="r" t="t"/>
              <a:pathLst>
                <a:path extrusionOk="0" h="1426" w="1426">
                  <a:moveTo>
                    <a:pt x="713" y="0"/>
                  </a:moveTo>
                  <a:cubicBezTo>
                    <a:pt x="320" y="0"/>
                    <a:pt x="0" y="320"/>
                    <a:pt x="0" y="713"/>
                  </a:cubicBezTo>
                  <a:cubicBezTo>
                    <a:pt x="0" y="1107"/>
                    <a:pt x="320" y="1425"/>
                    <a:pt x="713" y="1425"/>
                  </a:cubicBezTo>
                  <a:cubicBezTo>
                    <a:pt x="1108" y="1425"/>
                    <a:pt x="1426" y="1107"/>
                    <a:pt x="1426" y="713"/>
                  </a:cubicBezTo>
                  <a:cubicBezTo>
                    <a:pt x="1426" y="320"/>
                    <a:pt x="1108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67"/>
            <p:cNvSpPr/>
            <p:nvPr/>
          </p:nvSpPr>
          <p:spPr>
            <a:xfrm>
              <a:off x="7679948" y="2722981"/>
              <a:ext cx="64936" cy="64936"/>
            </a:xfrm>
            <a:custGeom>
              <a:rect b="b" l="l" r="r" t="t"/>
              <a:pathLst>
                <a:path extrusionOk="0" h="1426" w="1426">
                  <a:moveTo>
                    <a:pt x="713" y="0"/>
                  </a:moveTo>
                  <a:cubicBezTo>
                    <a:pt x="318" y="0"/>
                    <a:pt x="0" y="320"/>
                    <a:pt x="0" y="713"/>
                  </a:cubicBezTo>
                  <a:cubicBezTo>
                    <a:pt x="0" y="1107"/>
                    <a:pt x="318" y="1425"/>
                    <a:pt x="713" y="1425"/>
                  </a:cubicBezTo>
                  <a:cubicBezTo>
                    <a:pt x="1106" y="1425"/>
                    <a:pt x="1425" y="1107"/>
                    <a:pt x="1425" y="713"/>
                  </a:cubicBezTo>
                  <a:cubicBezTo>
                    <a:pt x="1425" y="320"/>
                    <a:pt x="1106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67"/>
            <p:cNvSpPr/>
            <p:nvPr/>
          </p:nvSpPr>
          <p:spPr>
            <a:xfrm>
              <a:off x="5885117" y="3106001"/>
              <a:ext cx="69763" cy="64982"/>
            </a:xfrm>
            <a:custGeom>
              <a:rect b="b" l="l" r="r" t="t"/>
              <a:pathLst>
                <a:path extrusionOk="0" h="1427" w="1532">
                  <a:moveTo>
                    <a:pt x="766" y="0"/>
                  </a:moveTo>
                  <a:cubicBezTo>
                    <a:pt x="729" y="0"/>
                    <a:pt x="691" y="3"/>
                    <a:pt x="653" y="9"/>
                  </a:cubicBezTo>
                  <a:cubicBezTo>
                    <a:pt x="264" y="73"/>
                    <a:pt x="1" y="438"/>
                    <a:pt x="62" y="827"/>
                  </a:cubicBezTo>
                  <a:cubicBezTo>
                    <a:pt x="119" y="1177"/>
                    <a:pt x="421" y="1426"/>
                    <a:pt x="764" y="1426"/>
                  </a:cubicBezTo>
                  <a:cubicBezTo>
                    <a:pt x="802" y="1426"/>
                    <a:pt x="841" y="1423"/>
                    <a:pt x="880" y="1417"/>
                  </a:cubicBezTo>
                  <a:cubicBezTo>
                    <a:pt x="1268" y="1354"/>
                    <a:pt x="1532" y="988"/>
                    <a:pt x="1470" y="600"/>
                  </a:cubicBezTo>
                  <a:cubicBezTo>
                    <a:pt x="1413" y="249"/>
                    <a:pt x="1110" y="0"/>
                    <a:pt x="766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67"/>
            <p:cNvSpPr/>
            <p:nvPr/>
          </p:nvSpPr>
          <p:spPr>
            <a:xfrm>
              <a:off x="6335350" y="3106684"/>
              <a:ext cx="65255" cy="64936"/>
            </a:xfrm>
            <a:custGeom>
              <a:rect b="b" l="l" r="r" t="t"/>
              <a:pathLst>
                <a:path extrusionOk="0" h="1426" w="1433">
                  <a:moveTo>
                    <a:pt x="718" y="0"/>
                  </a:moveTo>
                  <a:cubicBezTo>
                    <a:pt x="715" y="0"/>
                    <a:pt x="712" y="0"/>
                    <a:pt x="710" y="0"/>
                  </a:cubicBezTo>
                  <a:cubicBezTo>
                    <a:pt x="317" y="3"/>
                    <a:pt x="0" y="326"/>
                    <a:pt x="5" y="720"/>
                  </a:cubicBezTo>
                  <a:cubicBezTo>
                    <a:pt x="7" y="1112"/>
                    <a:pt x="327" y="1426"/>
                    <a:pt x="719" y="1426"/>
                  </a:cubicBezTo>
                  <a:cubicBezTo>
                    <a:pt x="721" y="1426"/>
                    <a:pt x="723" y="1426"/>
                    <a:pt x="724" y="1425"/>
                  </a:cubicBezTo>
                  <a:cubicBezTo>
                    <a:pt x="1118" y="1421"/>
                    <a:pt x="1433" y="1099"/>
                    <a:pt x="1430" y="706"/>
                  </a:cubicBezTo>
                  <a:cubicBezTo>
                    <a:pt x="1425" y="315"/>
                    <a:pt x="1107" y="0"/>
                    <a:pt x="718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67"/>
            <p:cNvSpPr/>
            <p:nvPr/>
          </p:nvSpPr>
          <p:spPr>
            <a:xfrm>
              <a:off x="6783716" y="3106183"/>
              <a:ext cx="64982" cy="64982"/>
            </a:xfrm>
            <a:custGeom>
              <a:rect b="b" l="l" r="r" t="t"/>
              <a:pathLst>
                <a:path extrusionOk="0" h="1427" w="1427">
                  <a:moveTo>
                    <a:pt x="713" y="1"/>
                  </a:moveTo>
                  <a:cubicBezTo>
                    <a:pt x="319" y="1"/>
                    <a:pt x="1" y="320"/>
                    <a:pt x="1" y="714"/>
                  </a:cubicBezTo>
                  <a:cubicBezTo>
                    <a:pt x="1" y="1107"/>
                    <a:pt x="319" y="1426"/>
                    <a:pt x="713" y="1426"/>
                  </a:cubicBezTo>
                  <a:cubicBezTo>
                    <a:pt x="1107" y="1426"/>
                    <a:pt x="1426" y="1107"/>
                    <a:pt x="1426" y="714"/>
                  </a:cubicBezTo>
                  <a:cubicBezTo>
                    <a:pt x="1426" y="320"/>
                    <a:pt x="1107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67"/>
            <p:cNvSpPr/>
            <p:nvPr/>
          </p:nvSpPr>
          <p:spPr>
            <a:xfrm>
              <a:off x="7231810" y="3106183"/>
              <a:ext cx="64936" cy="64982"/>
            </a:xfrm>
            <a:custGeom>
              <a:rect b="b" l="l" r="r" t="t"/>
              <a:pathLst>
                <a:path extrusionOk="0" h="1427" w="1426">
                  <a:moveTo>
                    <a:pt x="713" y="1"/>
                  </a:moveTo>
                  <a:cubicBezTo>
                    <a:pt x="320" y="1"/>
                    <a:pt x="0" y="320"/>
                    <a:pt x="0" y="714"/>
                  </a:cubicBezTo>
                  <a:cubicBezTo>
                    <a:pt x="0" y="1107"/>
                    <a:pt x="320" y="1426"/>
                    <a:pt x="713" y="1426"/>
                  </a:cubicBezTo>
                  <a:cubicBezTo>
                    <a:pt x="1108" y="1426"/>
                    <a:pt x="1426" y="1107"/>
                    <a:pt x="1426" y="714"/>
                  </a:cubicBezTo>
                  <a:cubicBezTo>
                    <a:pt x="1426" y="320"/>
                    <a:pt x="1108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67"/>
            <p:cNvSpPr/>
            <p:nvPr/>
          </p:nvSpPr>
          <p:spPr>
            <a:xfrm>
              <a:off x="7679948" y="3106183"/>
              <a:ext cx="64936" cy="64982"/>
            </a:xfrm>
            <a:custGeom>
              <a:rect b="b" l="l" r="r" t="t"/>
              <a:pathLst>
                <a:path extrusionOk="0" h="1427" w="1426">
                  <a:moveTo>
                    <a:pt x="713" y="1"/>
                  </a:moveTo>
                  <a:cubicBezTo>
                    <a:pt x="318" y="1"/>
                    <a:pt x="0" y="320"/>
                    <a:pt x="0" y="714"/>
                  </a:cubicBezTo>
                  <a:cubicBezTo>
                    <a:pt x="0" y="1107"/>
                    <a:pt x="318" y="1426"/>
                    <a:pt x="713" y="1426"/>
                  </a:cubicBezTo>
                  <a:cubicBezTo>
                    <a:pt x="1106" y="1426"/>
                    <a:pt x="1425" y="1107"/>
                    <a:pt x="1425" y="714"/>
                  </a:cubicBezTo>
                  <a:cubicBezTo>
                    <a:pt x="1425" y="320"/>
                    <a:pt x="1106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67"/>
            <p:cNvSpPr/>
            <p:nvPr/>
          </p:nvSpPr>
          <p:spPr>
            <a:xfrm>
              <a:off x="5910390" y="351912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7"/>
                  </a:cubicBezTo>
                  <a:cubicBezTo>
                    <a:pt x="401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67"/>
            <p:cNvSpPr/>
            <p:nvPr/>
          </p:nvSpPr>
          <p:spPr>
            <a:xfrm>
              <a:off x="6358529" y="351912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7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67"/>
            <p:cNvSpPr/>
            <p:nvPr/>
          </p:nvSpPr>
          <p:spPr>
            <a:xfrm>
              <a:off x="6806576" y="3519120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7"/>
                  </a:cubicBezTo>
                  <a:cubicBezTo>
                    <a:pt x="402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67"/>
            <p:cNvSpPr/>
            <p:nvPr/>
          </p:nvSpPr>
          <p:spPr>
            <a:xfrm>
              <a:off x="7254715" y="351912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1" y="1013"/>
                    <a:pt x="266" y="1217"/>
                  </a:cubicBezTo>
                  <a:cubicBezTo>
                    <a:pt x="402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67"/>
            <p:cNvSpPr/>
            <p:nvPr/>
          </p:nvSpPr>
          <p:spPr>
            <a:xfrm>
              <a:off x="7705358" y="3519120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14" y="0"/>
                  </a:moveTo>
                  <a:cubicBezTo>
                    <a:pt x="622" y="0"/>
                    <a:pt x="529" y="18"/>
                    <a:pt x="440" y="55"/>
                  </a:cubicBezTo>
                  <a:cubicBezTo>
                    <a:pt x="174" y="165"/>
                    <a:pt x="0" y="424"/>
                    <a:pt x="0" y="713"/>
                  </a:cubicBezTo>
                  <a:cubicBezTo>
                    <a:pt x="0" y="1106"/>
                    <a:pt x="320" y="1426"/>
                    <a:pt x="713" y="1426"/>
                  </a:cubicBezTo>
                  <a:cubicBezTo>
                    <a:pt x="1001" y="1426"/>
                    <a:pt x="1261" y="1252"/>
                    <a:pt x="1371" y="985"/>
                  </a:cubicBezTo>
                  <a:cubicBezTo>
                    <a:pt x="1481" y="719"/>
                    <a:pt x="1421" y="413"/>
                    <a:pt x="1216" y="209"/>
                  </a:cubicBezTo>
                  <a:cubicBezTo>
                    <a:pt x="1081" y="73"/>
                    <a:pt x="899" y="0"/>
                    <a:pt x="714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67"/>
            <p:cNvSpPr/>
            <p:nvPr/>
          </p:nvSpPr>
          <p:spPr>
            <a:xfrm>
              <a:off x="5910390" y="390236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3" y="1352"/>
                    <a:pt x="585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67"/>
            <p:cNvSpPr/>
            <p:nvPr/>
          </p:nvSpPr>
          <p:spPr>
            <a:xfrm>
              <a:off x="6358529" y="390236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0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67"/>
            <p:cNvSpPr/>
            <p:nvPr/>
          </p:nvSpPr>
          <p:spPr>
            <a:xfrm>
              <a:off x="6806576" y="3902367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3" y="1352"/>
                    <a:pt x="586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67"/>
            <p:cNvSpPr/>
            <p:nvPr/>
          </p:nvSpPr>
          <p:spPr>
            <a:xfrm>
              <a:off x="7254715" y="390236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0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67"/>
            <p:cNvSpPr/>
            <p:nvPr/>
          </p:nvSpPr>
          <p:spPr>
            <a:xfrm>
              <a:off x="7702808" y="3902367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0" y="705"/>
                    <a:pt x="62" y="1012"/>
                    <a:pt x="265" y="1216"/>
                  </a:cubicBezTo>
                  <a:cubicBezTo>
                    <a:pt x="402" y="1352"/>
                    <a:pt x="585" y="1425"/>
                    <a:pt x="771" y="1425"/>
                  </a:cubicBezTo>
                  <a:cubicBezTo>
                    <a:pt x="862" y="1425"/>
                    <a:pt x="955" y="1407"/>
                    <a:pt x="1043" y="1371"/>
                  </a:cubicBezTo>
                  <a:cubicBezTo>
                    <a:pt x="1308" y="1260"/>
                    <a:pt x="1481" y="1000"/>
                    <a:pt x="1481" y="713"/>
                  </a:cubicBezTo>
                  <a:cubicBezTo>
                    <a:pt x="1481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67"/>
            <p:cNvSpPr/>
            <p:nvPr/>
          </p:nvSpPr>
          <p:spPr>
            <a:xfrm>
              <a:off x="5910390" y="428552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2" y="1353"/>
                    <a:pt x="584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67"/>
            <p:cNvSpPr/>
            <p:nvPr/>
          </p:nvSpPr>
          <p:spPr>
            <a:xfrm>
              <a:off x="6358529" y="428552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0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67"/>
            <p:cNvSpPr/>
            <p:nvPr/>
          </p:nvSpPr>
          <p:spPr>
            <a:xfrm>
              <a:off x="6806576" y="4285523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3" y="1353"/>
                    <a:pt x="585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67"/>
            <p:cNvSpPr/>
            <p:nvPr/>
          </p:nvSpPr>
          <p:spPr>
            <a:xfrm>
              <a:off x="7254715" y="428552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0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2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67"/>
            <p:cNvSpPr/>
            <p:nvPr/>
          </p:nvSpPr>
          <p:spPr>
            <a:xfrm>
              <a:off x="7702808" y="4285523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0" y="707"/>
                    <a:pt x="62" y="1013"/>
                    <a:pt x="265" y="1216"/>
                  </a:cubicBezTo>
                  <a:cubicBezTo>
                    <a:pt x="402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3" y="1371"/>
                  </a:cubicBezTo>
                  <a:cubicBezTo>
                    <a:pt x="1308" y="1261"/>
                    <a:pt x="1481" y="1002"/>
                    <a:pt x="1481" y="713"/>
                  </a:cubicBezTo>
                  <a:cubicBezTo>
                    <a:pt x="1481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67"/>
            <p:cNvSpPr/>
            <p:nvPr/>
          </p:nvSpPr>
          <p:spPr>
            <a:xfrm>
              <a:off x="5910390" y="4668770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2" y="1352"/>
                    <a:pt x="585" y="1425"/>
                    <a:pt x="770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67"/>
            <p:cNvSpPr/>
            <p:nvPr/>
          </p:nvSpPr>
          <p:spPr>
            <a:xfrm>
              <a:off x="6358529" y="4668770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67"/>
            <p:cNvSpPr/>
            <p:nvPr/>
          </p:nvSpPr>
          <p:spPr>
            <a:xfrm>
              <a:off x="6806576" y="4668770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2" y="1352"/>
                    <a:pt x="585" y="1425"/>
                    <a:pt x="771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67"/>
            <p:cNvSpPr/>
            <p:nvPr/>
          </p:nvSpPr>
          <p:spPr>
            <a:xfrm>
              <a:off x="7254715" y="4668770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67"/>
            <p:cNvSpPr/>
            <p:nvPr/>
          </p:nvSpPr>
          <p:spPr>
            <a:xfrm>
              <a:off x="7702808" y="4668770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0" y="705"/>
                    <a:pt x="62" y="1012"/>
                    <a:pt x="265" y="1216"/>
                  </a:cubicBezTo>
                  <a:cubicBezTo>
                    <a:pt x="401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1" y="1371"/>
                  </a:cubicBezTo>
                  <a:cubicBezTo>
                    <a:pt x="1308" y="1260"/>
                    <a:pt x="1481" y="1000"/>
                    <a:pt x="1481" y="713"/>
                  </a:cubicBezTo>
                  <a:cubicBezTo>
                    <a:pt x="1481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67"/>
            <p:cNvSpPr/>
            <p:nvPr/>
          </p:nvSpPr>
          <p:spPr>
            <a:xfrm>
              <a:off x="5910390" y="50519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1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67"/>
            <p:cNvSpPr/>
            <p:nvPr/>
          </p:nvSpPr>
          <p:spPr>
            <a:xfrm>
              <a:off x="6358529" y="50519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8"/>
                    <a:pt x="1041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67"/>
            <p:cNvSpPr/>
            <p:nvPr/>
          </p:nvSpPr>
          <p:spPr>
            <a:xfrm>
              <a:off x="6806576" y="5051926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2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67"/>
            <p:cNvSpPr/>
            <p:nvPr/>
          </p:nvSpPr>
          <p:spPr>
            <a:xfrm>
              <a:off x="7254715" y="50519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2" y="1353"/>
                    <a:pt x="583" y="1425"/>
                    <a:pt x="769" y="1425"/>
                  </a:cubicBezTo>
                  <a:cubicBezTo>
                    <a:pt x="861" y="1425"/>
                    <a:pt x="953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67"/>
            <p:cNvSpPr/>
            <p:nvPr/>
          </p:nvSpPr>
          <p:spPr>
            <a:xfrm>
              <a:off x="7702808" y="505192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0" y="707"/>
                    <a:pt x="62" y="1013"/>
                    <a:pt x="265" y="1216"/>
                  </a:cubicBezTo>
                  <a:cubicBezTo>
                    <a:pt x="401" y="1353"/>
                    <a:pt x="583" y="1425"/>
                    <a:pt x="769" y="1425"/>
                  </a:cubicBezTo>
                  <a:cubicBezTo>
                    <a:pt x="861" y="1425"/>
                    <a:pt x="953" y="1408"/>
                    <a:pt x="1041" y="1371"/>
                  </a:cubicBezTo>
                  <a:cubicBezTo>
                    <a:pt x="1308" y="1261"/>
                    <a:pt x="1481" y="1001"/>
                    <a:pt x="1481" y="713"/>
                  </a:cubicBezTo>
                  <a:cubicBezTo>
                    <a:pt x="1481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67"/>
            <p:cNvSpPr/>
            <p:nvPr/>
          </p:nvSpPr>
          <p:spPr>
            <a:xfrm>
              <a:off x="5884980" y="3533146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40"/>
                  </a:cubicBezTo>
                  <a:cubicBezTo>
                    <a:pt x="1" y="705"/>
                    <a:pt x="61" y="1013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67"/>
            <p:cNvSpPr/>
            <p:nvPr/>
          </p:nvSpPr>
          <p:spPr>
            <a:xfrm>
              <a:off x="6333073" y="3533146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0" y="439"/>
                  </a:cubicBezTo>
                  <a:cubicBezTo>
                    <a:pt x="0" y="705"/>
                    <a:pt x="60" y="1012"/>
                    <a:pt x="265" y="1216"/>
                  </a:cubicBezTo>
                  <a:cubicBezTo>
                    <a:pt x="401" y="1352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67"/>
            <p:cNvSpPr/>
            <p:nvPr/>
          </p:nvSpPr>
          <p:spPr>
            <a:xfrm>
              <a:off x="6781166" y="3533146"/>
              <a:ext cx="67532" cy="64891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5"/>
                    <a:pt x="61" y="1013"/>
                    <a:pt x="264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67"/>
            <p:cNvSpPr/>
            <p:nvPr/>
          </p:nvSpPr>
          <p:spPr>
            <a:xfrm>
              <a:off x="7229259" y="3533146"/>
              <a:ext cx="67487" cy="64891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0" y="705"/>
                    <a:pt x="61" y="1012"/>
                    <a:pt x="265" y="1216"/>
                  </a:cubicBezTo>
                  <a:cubicBezTo>
                    <a:pt x="401" y="1352"/>
                    <a:pt x="584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67"/>
            <p:cNvSpPr/>
            <p:nvPr/>
          </p:nvSpPr>
          <p:spPr>
            <a:xfrm>
              <a:off x="7679948" y="3533146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12" y="0"/>
                  </a:moveTo>
                  <a:cubicBezTo>
                    <a:pt x="620" y="0"/>
                    <a:pt x="527" y="18"/>
                    <a:pt x="439" y="55"/>
                  </a:cubicBezTo>
                  <a:cubicBezTo>
                    <a:pt x="174" y="165"/>
                    <a:pt x="0" y="424"/>
                    <a:pt x="0" y="713"/>
                  </a:cubicBezTo>
                  <a:cubicBezTo>
                    <a:pt x="0" y="1106"/>
                    <a:pt x="318" y="1425"/>
                    <a:pt x="713" y="1425"/>
                  </a:cubicBezTo>
                  <a:cubicBezTo>
                    <a:pt x="1000" y="1425"/>
                    <a:pt x="1261" y="1252"/>
                    <a:pt x="1371" y="985"/>
                  </a:cubicBezTo>
                  <a:cubicBezTo>
                    <a:pt x="1481" y="719"/>
                    <a:pt x="1420" y="412"/>
                    <a:pt x="1216" y="209"/>
                  </a:cubicBezTo>
                  <a:cubicBezTo>
                    <a:pt x="1080" y="72"/>
                    <a:pt x="898" y="0"/>
                    <a:pt x="712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67"/>
            <p:cNvSpPr/>
            <p:nvPr/>
          </p:nvSpPr>
          <p:spPr>
            <a:xfrm>
              <a:off x="5884980" y="3916302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67"/>
            <p:cNvSpPr/>
            <p:nvPr/>
          </p:nvSpPr>
          <p:spPr>
            <a:xfrm>
              <a:off x="6333073" y="3916302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0" y="441"/>
                  </a:cubicBezTo>
                  <a:cubicBezTo>
                    <a:pt x="0" y="707"/>
                    <a:pt x="60" y="1013"/>
                    <a:pt x="265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7" y="1262"/>
                    <a:pt x="1481" y="1002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67"/>
            <p:cNvSpPr/>
            <p:nvPr/>
          </p:nvSpPr>
          <p:spPr>
            <a:xfrm>
              <a:off x="6781166" y="3916302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0" y="174"/>
                    <a:pt x="110" y="441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67"/>
            <p:cNvSpPr/>
            <p:nvPr/>
          </p:nvSpPr>
          <p:spPr>
            <a:xfrm>
              <a:off x="7229259" y="3916302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0" y="707"/>
                    <a:pt x="61" y="1013"/>
                    <a:pt x="265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2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67"/>
            <p:cNvSpPr/>
            <p:nvPr/>
          </p:nvSpPr>
          <p:spPr>
            <a:xfrm>
              <a:off x="7677398" y="3916302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0" y="174"/>
                    <a:pt x="109" y="441"/>
                  </a:cubicBezTo>
                  <a:cubicBezTo>
                    <a:pt x="0" y="707"/>
                    <a:pt x="61" y="1013"/>
                    <a:pt x="264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1" y="1002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67"/>
            <p:cNvSpPr/>
            <p:nvPr/>
          </p:nvSpPr>
          <p:spPr>
            <a:xfrm>
              <a:off x="5884980" y="429954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0" y="174"/>
                    <a:pt x="111" y="440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67"/>
            <p:cNvSpPr/>
            <p:nvPr/>
          </p:nvSpPr>
          <p:spPr>
            <a:xfrm>
              <a:off x="6333073" y="429954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0" y="440"/>
                  </a:cubicBezTo>
                  <a:cubicBezTo>
                    <a:pt x="0" y="705"/>
                    <a:pt x="60" y="1013"/>
                    <a:pt x="265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67"/>
            <p:cNvSpPr/>
            <p:nvPr/>
          </p:nvSpPr>
          <p:spPr>
            <a:xfrm>
              <a:off x="6781166" y="4299549"/>
              <a:ext cx="67532" cy="64936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67"/>
            <p:cNvSpPr/>
            <p:nvPr/>
          </p:nvSpPr>
          <p:spPr>
            <a:xfrm>
              <a:off x="7229259" y="429954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0"/>
                  </a:cubicBezTo>
                  <a:cubicBezTo>
                    <a:pt x="0" y="705"/>
                    <a:pt x="61" y="1013"/>
                    <a:pt x="265" y="1216"/>
                  </a:cubicBezTo>
                  <a:cubicBezTo>
                    <a:pt x="401" y="1353"/>
                    <a:pt x="584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67"/>
            <p:cNvSpPr/>
            <p:nvPr/>
          </p:nvSpPr>
          <p:spPr>
            <a:xfrm>
              <a:off x="7677398" y="4299549"/>
              <a:ext cx="67487" cy="64936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0" y="174"/>
                    <a:pt x="109" y="440"/>
                  </a:cubicBezTo>
                  <a:cubicBezTo>
                    <a:pt x="0" y="707"/>
                    <a:pt x="61" y="1013"/>
                    <a:pt x="264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1" y="1371"/>
                  </a:cubicBezTo>
                  <a:cubicBezTo>
                    <a:pt x="1308" y="1260"/>
                    <a:pt x="1481" y="1001"/>
                    <a:pt x="1481" y="713"/>
                  </a:cubicBezTo>
                  <a:cubicBezTo>
                    <a:pt x="1481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67"/>
            <p:cNvSpPr/>
            <p:nvPr/>
          </p:nvSpPr>
          <p:spPr>
            <a:xfrm>
              <a:off x="5885071" y="4682522"/>
              <a:ext cx="69809" cy="64982"/>
            </a:xfrm>
            <a:custGeom>
              <a:rect b="b" l="l" r="r" t="t"/>
              <a:pathLst>
                <a:path extrusionOk="0" h="1427" w="1533">
                  <a:moveTo>
                    <a:pt x="769" y="1"/>
                  </a:moveTo>
                  <a:cubicBezTo>
                    <a:pt x="731" y="1"/>
                    <a:pt x="692" y="4"/>
                    <a:pt x="654" y="10"/>
                  </a:cubicBezTo>
                  <a:cubicBezTo>
                    <a:pt x="265" y="72"/>
                    <a:pt x="0" y="439"/>
                    <a:pt x="63" y="827"/>
                  </a:cubicBezTo>
                  <a:cubicBezTo>
                    <a:pt x="120" y="1178"/>
                    <a:pt x="423" y="1427"/>
                    <a:pt x="767" y="1427"/>
                  </a:cubicBezTo>
                  <a:cubicBezTo>
                    <a:pt x="805" y="1427"/>
                    <a:pt x="842" y="1424"/>
                    <a:pt x="881" y="1418"/>
                  </a:cubicBezTo>
                  <a:cubicBezTo>
                    <a:pt x="1269" y="1354"/>
                    <a:pt x="1533" y="989"/>
                    <a:pt x="1471" y="601"/>
                  </a:cubicBezTo>
                  <a:cubicBezTo>
                    <a:pt x="1414" y="251"/>
                    <a:pt x="1112" y="1"/>
                    <a:pt x="769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67"/>
            <p:cNvSpPr/>
            <p:nvPr/>
          </p:nvSpPr>
          <p:spPr>
            <a:xfrm>
              <a:off x="6335350" y="4683160"/>
              <a:ext cx="65346" cy="64936"/>
            </a:xfrm>
            <a:custGeom>
              <a:rect b="b" l="l" r="r" t="t"/>
              <a:pathLst>
                <a:path extrusionOk="0" h="1426" w="1435">
                  <a:moveTo>
                    <a:pt x="715" y="1"/>
                  </a:moveTo>
                  <a:cubicBezTo>
                    <a:pt x="713" y="1"/>
                    <a:pt x="712" y="1"/>
                    <a:pt x="710" y="1"/>
                  </a:cubicBezTo>
                  <a:cubicBezTo>
                    <a:pt x="317" y="5"/>
                    <a:pt x="0" y="327"/>
                    <a:pt x="5" y="721"/>
                  </a:cubicBezTo>
                  <a:cubicBezTo>
                    <a:pt x="9" y="1111"/>
                    <a:pt x="327" y="1426"/>
                    <a:pt x="716" y="1426"/>
                  </a:cubicBezTo>
                  <a:cubicBezTo>
                    <a:pt x="719" y="1426"/>
                    <a:pt x="722" y="1426"/>
                    <a:pt x="724" y="1426"/>
                  </a:cubicBezTo>
                  <a:cubicBezTo>
                    <a:pt x="1118" y="1423"/>
                    <a:pt x="1434" y="1100"/>
                    <a:pt x="1430" y="707"/>
                  </a:cubicBezTo>
                  <a:cubicBezTo>
                    <a:pt x="1425" y="315"/>
                    <a:pt x="1107" y="1"/>
                    <a:pt x="715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67"/>
            <p:cNvSpPr/>
            <p:nvPr/>
          </p:nvSpPr>
          <p:spPr>
            <a:xfrm>
              <a:off x="6783716" y="4682704"/>
              <a:ext cx="64982" cy="64936"/>
            </a:xfrm>
            <a:custGeom>
              <a:rect b="b" l="l" r="r" t="t"/>
              <a:pathLst>
                <a:path extrusionOk="0" h="1426" w="1427">
                  <a:moveTo>
                    <a:pt x="713" y="0"/>
                  </a:moveTo>
                  <a:cubicBezTo>
                    <a:pt x="319" y="0"/>
                    <a:pt x="1" y="320"/>
                    <a:pt x="1" y="713"/>
                  </a:cubicBezTo>
                  <a:cubicBezTo>
                    <a:pt x="1" y="1107"/>
                    <a:pt x="319" y="1425"/>
                    <a:pt x="713" y="1425"/>
                  </a:cubicBezTo>
                  <a:cubicBezTo>
                    <a:pt x="1107" y="1425"/>
                    <a:pt x="1426" y="1107"/>
                    <a:pt x="1426" y="713"/>
                  </a:cubicBezTo>
                  <a:cubicBezTo>
                    <a:pt x="1426" y="320"/>
                    <a:pt x="1107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67"/>
            <p:cNvSpPr/>
            <p:nvPr/>
          </p:nvSpPr>
          <p:spPr>
            <a:xfrm>
              <a:off x="7231810" y="4682704"/>
              <a:ext cx="64936" cy="64936"/>
            </a:xfrm>
            <a:custGeom>
              <a:rect b="b" l="l" r="r" t="t"/>
              <a:pathLst>
                <a:path extrusionOk="0" h="1426" w="1426">
                  <a:moveTo>
                    <a:pt x="713" y="0"/>
                  </a:moveTo>
                  <a:cubicBezTo>
                    <a:pt x="320" y="0"/>
                    <a:pt x="0" y="320"/>
                    <a:pt x="0" y="713"/>
                  </a:cubicBezTo>
                  <a:cubicBezTo>
                    <a:pt x="0" y="1107"/>
                    <a:pt x="320" y="1425"/>
                    <a:pt x="713" y="1425"/>
                  </a:cubicBezTo>
                  <a:cubicBezTo>
                    <a:pt x="1108" y="1425"/>
                    <a:pt x="1426" y="1107"/>
                    <a:pt x="1426" y="713"/>
                  </a:cubicBezTo>
                  <a:cubicBezTo>
                    <a:pt x="1426" y="320"/>
                    <a:pt x="1108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67"/>
            <p:cNvSpPr/>
            <p:nvPr/>
          </p:nvSpPr>
          <p:spPr>
            <a:xfrm>
              <a:off x="7679948" y="4682704"/>
              <a:ext cx="64936" cy="64936"/>
            </a:xfrm>
            <a:custGeom>
              <a:rect b="b" l="l" r="r" t="t"/>
              <a:pathLst>
                <a:path extrusionOk="0" h="1426" w="1426">
                  <a:moveTo>
                    <a:pt x="713" y="0"/>
                  </a:moveTo>
                  <a:cubicBezTo>
                    <a:pt x="318" y="0"/>
                    <a:pt x="0" y="320"/>
                    <a:pt x="0" y="713"/>
                  </a:cubicBezTo>
                  <a:cubicBezTo>
                    <a:pt x="0" y="1107"/>
                    <a:pt x="318" y="1425"/>
                    <a:pt x="713" y="1425"/>
                  </a:cubicBezTo>
                  <a:cubicBezTo>
                    <a:pt x="1106" y="1425"/>
                    <a:pt x="1425" y="1107"/>
                    <a:pt x="1425" y="713"/>
                  </a:cubicBezTo>
                  <a:cubicBezTo>
                    <a:pt x="1425" y="320"/>
                    <a:pt x="1106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67"/>
            <p:cNvSpPr/>
            <p:nvPr/>
          </p:nvSpPr>
          <p:spPr>
            <a:xfrm>
              <a:off x="5885117" y="5065724"/>
              <a:ext cx="69763" cy="64982"/>
            </a:xfrm>
            <a:custGeom>
              <a:rect b="b" l="l" r="r" t="t"/>
              <a:pathLst>
                <a:path extrusionOk="0" h="1427" w="1532">
                  <a:moveTo>
                    <a:pt x="766" y="0"/>
                  </a:moveTo>
                  <a:cubicBezTo>
                    <a:pt x="729" y="0"/>
                    <a:pt x="691" y="3"/>
                    <a:pt x="653" y="9"/>
                  </a:cubicBezTo>
                  <a:cubicBezTo>
                    <a:pt x="264" y="73"/>
                    <a:pt x="1" y="438"/>
                    <a:pt x="62" y="827"/>
                  </a:cubicBezTo>
                  <a:cubicBezTo>
                    <a:pt x="119" y="1177"/>
                    <a:pt x="421" y="1426"/>
                    <a:pt x="764" y="1426"/>
                  </a:cubicBezTo>
                  <a:cubicBezTo>
                    <a:pt x="802" y="1426"/>
                    <a:pt x="841" y="1423"/>
                    <a:pt x="880" y="1417"/>
                  </a:cubicBezTo>
                  <a:cubicBezTo>
                    <a:pt x="1268" y="1354"/>
                    <a:pt x="1532" y="988"/>
                    <a:pt x="1470" y="600"/>
                  </a:cubicBezTo>
                  <a:cubicBezTo>
                    <a:pt x="1413" y="249"/>
                    <a:pt x="1110" y="0"/>
                    <a:pt x="766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67"/>
            <p:cNvSpPr/>
            <p:nvPr/>
          </p:nvSpPr>
          <p:spPr>
            <a:xfrm>
              <a:off x="6335350" y="5066407"/>
              <a:ext cx="65255" cy="64936"/>
            </a:xfrm>
            <a:custGeom>
              <a:rect b="b" l="l" r="r" t="t"/>
              <a:pathLst>
                <a:path extrusionOk="0" h="1426" w="1433">
                  <a:moveTo>
                    <a:pt x="718" y="0"/>
                  </a:moveTo>
                  <a:cubicBezTo>
                    <a:pt x="715" y="0"/>
                    <a:pt x="712" y="0"/>
                    <a:pt x="710" y="0"/>
                  </a:cubicBezTo>
                  <a:cubicBezTo>
                    <a:pt x="317" y="3"/>
                    <a:pt x="0" y="326"/>
                    <a:pt x="5" y="720"/>
                  </a:cubicBezTo>
                  <a:cubicBezTo>
                    <a:pt x="7" y="1112"/>
                    <a:pt x="327" y="1426"/>
                    <a:pt x="719" y="1426"/>
                  </a:cubicBezTo>
                  <a:cubicBezTo>
                    <a:pt x="721" y="1426"/>
                    <a:pt x="723" y="1426"/>
                    <a:pt x="724" y="1425"/>
                  </a:cubicBezTo>
                  <a:cubicBezTo>
                    <a:pt x="1118" y="1421"/>
                    <a:pt x="1433" y="1099"/>
                    <a:pt x="1430" y="706"/>
                  </a:cubicBezTo>
                  <a:cubicBezTo>
                    <a:pt x="1425" y="315"/>
                    <a:pt x="1107" y="0"/>
                    <a:pt x="718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67"/>
            <p:cNvSpPr/>
            <p:nvPr/>
          </p:nvSpPr>
          <p:spPr>
            <a:xfrm>
              <a:off x="6783716" y="5065906"/>
              <a:ext cx="64982" cy="64982"/>
            </a:xfrm>
            <a:custGeom>
              <a:rect b="b" l="l" r="r" t="t"/>
              <a:pathLst>
                <a:path extrusionOk="0" h="1427" w="1427">
                  <a:moveTo>
                    <a:pt x="713" y="1"/>
                  </a:moveTo>
                  <a:cubicBezTo>
                    <a:pt x="319" y="1"/>
                    <a:pt x="1" y="320"/>
                    <a:pt x="1" y="714"/>
                  </a:cubicBezTo>
                  <a:cubicBezTo>
                    <a:pt x="1" y="1107"/>
                    <a:pt x="319" y="1426"/>
                    <a:pt x="713" y="1426"/>
                  </a:cubicBezTo>
                  <a:cubicBezTo>
                    <a:pt x="1107" y="1426"/>
                    <a:pt x="1426" y="1107"/>
                    <a:pt x="1426" y="714"/>
                  </a:cubicBezTo>
                  <a:cubicBezTo>
                    <a:pt x="1426" y="320"/>
                    <a:pt x="1107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67"/>
            <p:cNvSpPr/>
            <p:nvPr/>
          </p:nvSpPr>
          <p:spPr>
            <a:xfrm>
              <a:off x="7231810" y="5065906"/>
              <a:ext cx="64936" cy="64982"/>
            </a:xfrm>
            <a:custGeom>
              <a:rect b="b" l="l" r="r" t="t"/>
              <a:pathLst>
                <a:path extrusionOk="0" h="1427" w="1426">
                  <a:moveTo>
                    <a:pt x="713" y="1"/>
                  </a:moveTo>
                  <a:cubicBezTo>
                    <a:pt x="320" y="1"/>
                    <a:pt x="0" y="320"/>
                    <a:pt x="0" y="714"/>
                  </a:cubicBezTo>
                  <a:cubicBezTo>
                    <a:pt x="0" y="1107"/>
                    <a:pt x="320" y="1426"/>
                    <a:pt x="713" y="1426"/>
                  </a:cubicBezTo>
                  <a:cubicBezTo>
                    <a:pt x="1108" y="1426"/>
                    <a:pt x="1426" y="1107"/>
                    <a:pt x="1426" y="714"/>
                  </a:cubicBezTo>
                  <a:cubicBezTo>
                    <a:pt x="1426" y="320"/>
                    <a:pt x="1108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67"/>
            <p:cNvSpPr/>
            <p:nvPr/>
          </p:nvSpPr>
          <p:spPr>
            <a:xfrm>
              <a:off x="7679948" y="5065906"/>
              <a:ext cx="64936" cy="64982"/>
            </a:xfrm>
            <a:custGeom>
              <a:rect b="b" l="l" r="r" t="t"/>
              <a:pathLst>
                <a:path extrusionOk="0" h="1427" w="1426">
                  <a:moveTo>
                    <a:pt x="713" y="1"/>
                  </a:moveTo>
                  <a:cubicBezTo>
                    <a:pt x="318" y="1"/>
                    <a:pt x="0" y="320"/>
                    <a:pt x="0" y="714"/>
                  </a:cubicBezTo>
                  <a:cubicBezTo>
                    <a:pt x="0" y="1107"/>
                    <a:pt x="318" y="1426"/>
                    <a:pt x="713" y="1426"/>
                  </a:cubicBezTo>
                  <a:cubicBezTo>
                    <a:pt x="1106" y="1426"/>
                    <a:pt x="1425" y="1107"/>
                    <a:pt x="1425" y="714"/>
                  </a:cubicBezTo>
                  <a:cubicBezTo>
                    <a:pt x="1425" y="320"/>
                    <a:pt x="1106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36" name="Google Shape;1836;p67"/>
          <p:cNvSpPr/>
          <p:nvPr/>
        </p:nvSpPr>
        <p:spPr>
          <a:xfrm>
            <a:off x="377051" y="1333375"/>
            <a:ext cx="4467467" cy="3810200"/>
          </a:xfrm>
          <a:custGeom>
            <a:rect b="b" l="l" r="r" t="t"/>
            <a:pathLst>
              <a:path extrusionOk="0" h="59160" w="59160">
                <a:moveTo>
                  <a:pt x="0" y="1"/>
                </a:moveTo>
                <a:lnTo>
                  <a:pt x="0" y="59160"/>
                </a:lnTo>
                <a:lnTo>
                  <a:pt x="59159" y="59160"/>
                </a:lnTo>
                <a:cubicBezTo>
                  <a:pt x="59159" y="26486"/>
                  <a:pt x="32674" y="1"/>
                  <a:pt x="0" y="1"/>
                </a:cubicBezTo>
                <a:close/>
              </a:path>
            </a:pathLst>
          </a:custGeom>
          <a:solidFill>
            <a:srgbClr val="E9B7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7" name="Google Shape;1837;p67"/>
          <p:cNvSpPr/>
          <p:nvPr/>
        </p:nvSpPr>
        <p:spPr>
          <a:xfrm>
            <a:off x="377059" y="2166200"/>
            <a:ext cx="8389881" cy="2388500"/>
          </a:xfrm>
          <a:custGeom>
            <a:rect b="b" l="l" r="r" t="t"/>
            <a:pathLst>
              <a:path extrusionOk="0" h="30238" w="67197">
                <a:moveTo>
                  <a:pt x="0" y="0"/>
                </a:moveTo>
                <a:lnTo>
                  <a:pt x="0" y="30237"/>
                </a:lnTo>
                <a:lnTo>
                  <a:pt x="67196" y="30237"/>
                </a:lnTo>
                <a:lnTo>
                  <a:pt x="67196" y="0"/>
                </a:lnTo>
                <a:close/>
              </a:path>
            </a:pathLst>
          </a:custGeom>
          <a:solidFill>
            <a:srgbClr val="5EA5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38" name="Google Shape;1838;p67"/>
          <p:cNvGrpSpPr/>
          <p:nvPr/>
        </p:nvGrpSpPr>
        <p:grpSpPr>
          <a:xfrm>
            <a:off x="-423193" y="1333363"/>
            <a:ext cx="667111" cy="4267118"/>
            <a:chOff x="-73868" y="1333375"/>
            <a:chExt cx="667111" cy="4267118"/>
          </a:xfrm>
        </p:grpSpPr>
        <p:sp>
          <p:nvSpPr>
            <p:cNvPr id="1839" name="Google Shape;1839;p67"/>
            <p:cNvSpPr/>
            <p:nvPr/>
          </p:nvSpPr>
          <p:spPr>
            <a:xfrm>
              <a:off x="-73655" y="1333375"/>
              <a:ext cx="666898" cy="666898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67"/>
            <p:cNvSpPr/>
            <p:nvPr/>
          </p:nvSpPr>
          <p:spPr>
            <a:xfrm>
              <a:off x="-73868" y="1633180"/>
              <a:ext cx="667040" cy="666969"/>
            </a:xfrm>
            <a:custGeom>
              <a:rect b="b" l="l" r="r" t="t"/>
              <a:pathLst>
                <a:path extrusionOk="0" h="9386" w="9387">
                  <a:moveTo>
                    <a:pt x="8497" y="1"/>
                  </a:moveTo>
                  <a:lnTo>
                    <a:pt x="1" y="8498"/>
                  </a:lnTo>
                  <a:lnTo>
                    <a:pt x="890" y="9385"/>
                  </a:lnTo>
                  <a:lnTo>
                    <a:pt x="9387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67"/>
            <p:cNvSpPr/>
            <p:nvPr/>
          </p:nvSpPr>
          <p:spPr>
            <a:xfrm>
              <a:off x="-73655" y="1933412"/>
              <a:ext cx="666898" cy="666898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67"/>
            <p:cNvSpPr/>
            <p:nvPr/>
          </p:nvSpPr>
          <p:spPr>
            <a:xfrm>
              <a:off x="-73868" y="2233217"/>
              <a:ext cx="667040" cy="666969"/>
            </a:xfrm>
            <a:custGeom>
              <a:rect b="b" l="l" r="r" t="t"/>
              <a:pathLst>
                <a:path extrusionOk="0" h="9386" w="9387">
                  <a:moveTo>
                    <a:pt x="8497" y="1"/>
                  </a:moveTo>
                  <a:lnTo>
                    <a:pt x="1" y="8497"/>
                  </a:lnTo>
                  <a:lnTo>
                    <a:pt x="890" y="9385"/>
                  </a:lnTo>
                  <a:lnTo>
                    <a:pt x="9387" y="888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67"/>
            <p:cNvSpPr/>
            <p:nvPr/>
          </p:nvSpPr>
          <p:spPr>
            <a:xfrm>
              <a:off x="-73655" y="2533377"/>
              <a:ext cx="666898" cy="666969"/>
            </a:xfrm>
            <a:custGeom>
              <a:rect b="b" l="l" r="r" t="t"/>
              <a:pathLst>
                <a:path extrusionOk="0" h="9386" w="9385">
                  <a:moveTo>
                    <a:pt x="8497" y="1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67"/>
            <p:cNvSpPr/>
            <p:nvPr/>
          </p:nvSpPr>
          <p:spPr>
            <a:xfrm>
              <a:off x="-73655" y="2833467"/>
              <a:ext cx="666898" cy="666898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6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67"/>
            <p:cNvSpPr/>
            <p:nvPr/>
          </p:nvSpPr>
          <p:spPr>
            <a:xfrm>
              <a:off x="-73726" y="3133201"/>
              <a:ext cx="666898" cy="667040"/>
            </a:xfrm>
            <a:custGeom>
              <a:rect b="b" l="l" r="r" t="t"/>
              <a:pathLst>
                <a:path extrusionOk="0" h="9387" w="9385">
                  <a:moveTo>
                    <a:pt x="8497" y="0"/>
                  </a:moveTo>
                  <a:lnTo>
                    <a:pt x="0" y="8497"/>
                  </a:lnTo>
                  <a:lnTo>
                    <a:pt x="888" y="9386"/>
                  </a:lnTo>
                  <a:lnTo>
                    <a:pt x="9385" y="890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67"/>
            <p:cNvSpPr/>
            <p:nvPr/>
          </p:nvSpPr>
          <p:spPr>
            <a:xfrm>
              <a:off x="-73655" y="3433432"/>
              <a:ext cx="666898" cy="666969"/>
            </a:xfrm>
            <a:custGeom>
              <a:rect b="b" l="l" r="r" t="t"/>
              <a:pathLst>
                <a:path extrusionOk="0" h="9386" w="9385">
                  <a:moveTo>
                    <a:pt x="8497" y="1"/>
                  </a:moveTo>
                  <a:lnTo>
                    <a:pt x="1" y="8496"/>
                  </a:lnTo>
                  <a:lnTo>
                    <a:pt x="888" y="9385"/>
                  </a:lnTo>
                  <a:lnTo>
                    <a:pt x="9385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67"/>
            <p:cNvSpPr/>
            <p:nvPr/>
          </p:nvSpPr>
          <p:spPr>
            <a:xfrm>
              <a:off x="-73726" y="3733238"/>
              <a:ext cx="666898" cy="667040"/>
            </a:xfrm>
            <a:custGeom>
              <a:rect b="b" l="l" r="r" t="t"/>
              <a:pathLst>
                <a:path extrusionOk="0" h="9387" w="9385">
                  <a:moveTo>
                    <a:pt x="8497" y="0"/>
                  </a:moveTo>
                  <a:lnTo>
                    <a:pt x="0" y="8497"/>
                  </a:lnTo>
                  <a:lnTo>
                    <a:pt x="888" y="9386"/>
                  </a:lnTo>
                  <a:lnTo>
                    <a:pt x="9385" y="889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67"/>
            <p:cNvSpPr/>
            <p:nvPr/>
          </p:nvSpPr>
          <p:spPr>
            <a:xfrm>
              <a:off x="-73655" y="4033469"/>
              <a:ext cx="666898" cy="666969"/>
            </a:xfrm>
            <a:custGeom>
              <a:rect b="b" l="l" r="r" t="t"/>
              <a:pathLst>
                <a:path extrusionOk="0" h="9386" w="9385">
                  <a:moveTo>
                    <a:pt x="8497" y="1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67"/>
            <p:cNvSpPr/>
            <p:nvPr/>
          </p:nvSpPr>
          <p:spPr>
            <a:xfrm>
              <a:off x="-73726" y="4333203"/>
              <a:ext cx="666898" cy="667040"/>
            </a:xfrm>
            <a:custGeom>
              <a:rect b="b" l="l" r="r" t="t"/>
              <a:pathLst>
                <a:path extrusionOk="0" h="9387" w="9385">
                  <a:moveTo>
                    <a:pt x="8497" y="1"/>
                  </a:moveTo>
                  <a:lnTo>
                    <a:pt x="0" y="8497"/>
                  </a:lnTo>
                  <a:lnTo>
                    <a:pt x="889" y="9387"/>
                  </a:lnTo>
                  <a:lnTo>
                    <a:pt x="9385" y="890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67"/>
            <p:cNvSpPr/>
            <p:nvPr/>
          </p:nvSpPr>
          <p:spPr>
            <a:xfrm>
              <a:off x="-73655" y="4633506"/>
              <a:ext cx="666898" cy="666898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67"/>
            <p:cNvSpPr/>
            <p:nvPr/>
          </p:nvSpPr>
          <p:spPr>
            <a:xfrm>
              <a:off x="-73655" y="4933453"/>
              <a:ext cx="666898" cy="667040"/>
            </a:xfrm>
            <a:custGeom>
              <a:rect b="b" l="l" r="r" t="t"/>
              <a:pathLst>
                <a:path extrusionOk="0" h="9387" w="9385">
                  <a:moveTo>
                    <a:pt x="8497" y="0"/>
                  </a:moveTo>
                  <a:lnTo>
                    <a:pt x="1" y="8497"/>
                  </a:lnTo>
                  <a:lnTo>
                    <a:pt x="888" y="9386"/>
                  </a:lnTo>
                  <a:lnTo>
                    <a:pt x="9385" y="890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52" name="Google Shape;1852;p67"/>
          <p:cNvSpPr/>
          <p:nvPr/>
        </p:nvSpPr>
        <p:spPr>
          <a:xfrm>
            <a:off x="525075" y="1559400"/>
            <a:ext cx="508018" cy="507915"/>
          </a:xfrm>
          <a:custGeom>
            <a:rect b="b" l="l" r="r" t="t"/>
            <a:pathLst>
              <a:path extrusionOk="0" h="9850" w="9852">
                <a:moveTo>
                  <a:pt x="4927" y="2094"/>
                </a:moveTo>
                <a:cubicBezTo>
                  <a:pt x="6487" y="2094"/>
                  <a:pt x="7756" y="3364"/>
                  <a:pt x="7756" y="4925"/>
                </a:cubicBezTo>
                <a:cubicBezTo>
                  <a:pt x="7756" y="6484"/>
                  <a:pt x="6487" y="7755"/>
                  <a:pt x="4927" y="7755"/>
                </a:cubicBezTo>
                <a:cubicBezTo>
                  <a:pt x="3366" y="7755"/>
                  <a:pt x="2095" y="6484"/>
                  <a:pt x="2095" y="4925"/>
                </a:cubicBezTo>
                <a:cubicBezTo>
                  <a:pt x="2095" y="3364"/>
                  <a:pt x="3366" y="2094"/>
                  <a:pt x="4927" y="2094"/>
                </a:cubicBezTo>
                <a:close/>
                <a:moveTo>
                  <a:pt x="4927" y="0"/>
                </a:moveTo>
                <a:cubicBezTo>
                  <a:pt x="2210" y="0"/>
                  <a:pt x="0" y="2207"/>
                  <a:pt x="0" y="4925"/>
                </a:cubicBezTo>
                <a:cubicBezTo>
                  <a:pt x="0" y="7642"/>
                  <a:pt x="2210" y="9850"/>
                  <a:pt x="4927" y="9850"/>
                </a:cubicBezTo>
                <a:cubicBezTo>
                  <a:pt x="7641" y="9850"/>
                  <a:pt x="9851" y="7640"/>
                  <a:pt x="9851" y="4925"/>
                </a:cubicBezTo>
                <a:cubicBezTo>
                  <a:pt x="9851" y="2209"/>
                  <a:pt x="7641" y="0"/>
                  <a:pt x="49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SECTION_TITLE_AND_DESCRIPTION_1"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p68"/>
          <p:cNvSpPr/>
          <p:nvPr/>
        </p:nvSpPr>
        <p:spPr>
          <a:xfrm rot="-5400000">
            <a:off x="5324275" y="1323835"/>
            <a:ext cx="3819665" cy="3819665"/>
          </a:xfrm>
          <a:custGeom>
            <a:rect b="b" l="l" r="r" t="t"/>
            <a:pathLst>
              <a:path extrusionOk="0" h="59160" w="59160">
                <a:moveTo>
                  <a:pt x="0" y="1"/>
                </a:moveTo>
                <a:lnTo>
                  <a:pt x="0" y="59160"/>
                </a:lnTo>
                <a:lnTo>
                  <a:pt x="59159" y="59160"/>
                </a:lnTo>
                <a:cubicBezTo>
                  <a:pt x="59159" y="26486"/>
                  <a:pt x="32674" y="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55" name="Google Shape;1855;p68"/>
          <p:cNvGrpSpPr/>
          <p:nvPr/>
        </p:nvGrpSpPr>
        <p:grpSpPr>
          <a:xfrm>
            <a:off x="5690323" y="4749275"/>
            <a:ext cx="2996714" cy="164548"/>
            <a:chOff x="5690323" y="4749275"/>
            <a:chExt cx="2996714" cy="164548"/>
          </a:xfrm>
        </p:grpSpPr>
        <p:sp>
          <p:nvSpPr>
            <p:cNvPr id="1856" name="Google Shape;1856;p68"/>
            <p:cNvSpPr/>
            <p:nvPr/>
          </p:nvSpPr>
          <p:spPr>
            <a:xfrm>
              <a:off x="5743305" y="4749275"/>
              <a:ext cx="140716" cy="135399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7"/>
                  </a:cubicBezTo>
                  <a:cubicBezTo>
                    <a:pt x="401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68"/>
            <p:cNvSpPr/>
            <p:nvPr/>
          </p:nvSpPr>
          <p:spPr>
            <a:xfrm>
              <a:off x="6677707" y="4749275"/>
              <a:ext cx="140716" cy="135399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7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68"/>
            <p:cNvSpPr/>
            <p:nvPr/>
          </p:nvSpPr>
          <p:spPr>
            <a:xfrm>
              <a:off x="7611919" y="4749275"/>
              <a:ext cx="140811" cy="135399"/>
            </a:xfrm>
            <a:custGeom>
              <a:rect b="b" l="l" r="r" t="t"/>
              <a:pathLst>
                <a:path extrusionOk="0" h="1426" w="1483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7"/>
                  </a:cubicBezTo>
                  <a:cubicBezTo>
                    <a:pt x="402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68"/>
            <p:cNvSpPr/>
            <p:nvPr/>
          </p:nvSpPr>
          <p:spPr>
            <a:xfrm>
              <a:off x="8546321" y="4749275"/>
              <a:ext cx="140716" cy="135399"/>
            </a:xfrm>
            <a:custGeom>
              <a:rect b="b" l="l" r="r" t="t"/>
              <a:pathLst>
                <a:path extrusionOk="0" h="1426" w="1482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1" y="1013"/>
                    <a:pt x="266" y="1217"/>
                  </a:cubicBezTo>
                  <a:cubicBezTo>
                    <a:pt x="402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68"/>
            <p:cNvSpPr/>
            <p:nvPr/>
          </p:nvSpPr>
          <p:spPr>
            <a:xfrm>
              <a:off x="5690323" y="4778520"/>
              <a:ext cx="140716" cy="135304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1" y="0"/>
                    <a:pt x="221" y="174"/>
                    <a:pt x="111" y="440"/>
                  </a:cubicBezTo>
                  <a:cubicBezTo>
                    <a:pt x="1" y="705"/>
                    <a:pt x="61" y="1013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68"/>
            <p:cNvSpPr/>
            <p:nvPr/>
          </p:nvSpPr>
          <p:spPr>
            <a:xfrm>
              <a:off x="6624630" y="4778520"/>
              <a:ext cx="140716" cy="135304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0" y="439"/>
                  </a:cubicBezTo>
                  <a:cubicBezTo>
                    <a:pt x="0" y="705"/>
                    <a:pt x="60" y="1012"/>
                    <a:pt x="265" y="1216"/>
                  </a:cubicBezTo>
                  <a:cubicBezTo>
                    <a:pt x="401" y="1352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68"/>
            <p:cNvSpPr/>
            <p:nvPr/>
          </p:nvSpPr>
          <p:spPr>
            <a:xfrm>
              <a:off x="7558937" y="4778520"/>
              <a:ext cx="140811" cy="135304"/>
            </a:xfrm>
            <a:custGeom>
              <a:rect b="b" l="l" r="r" t="t"/>
              <a:pathLst>
                <a:path extrusionOk="0" h="1425" w="1483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5"/>
                    <a:pt x="61" y="1013"/>
                    <a:pt x="264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68"/>
            <p:cNvSpPr/>
            <p:nvPr/>
          </p:nvSpPr>
          <p:spPr>
            <a:xfrm>
              <a:off x="8493244" y="4778520"/>
              <a:ext cx="140716" cy="135304"/>
            </a:xfrm>
            <a:custGeom>
              <a:rect b="b" l="l" r="r" t="t"/>
              <a:pathLst>
                <a:path extrusionOk="0" h="1425" w="1482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0" y="705"/>
                    <a:pt x="61" y="1012"/>
                    <a:pt x="265" y="1216"/>
                  </a:cubicBezTo>
                  <a:cubicBezTo>
                    <a:pt x="401" y="1352"/>
                    <a:pt x="584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4" name="Google Shape;1864;p68"/>
          <p:cNvGrpSpPr/>
          <p:nvPr/>
        </p:nvGrpSpPr>
        <p:grpSpPr>
          <a:xfrm>
            <a:off x="8402078" y="123460"/>
            <a:ext cx="494184" cy="3160979"/>
            <a:chOff x="3250475" y="-1758600"/>
            <a:chExt cx="234700" cy="1501225"/>
          </a:xfrm>
        </p:grpSpPr>
        <p:sp>
          <p:nvSpPr>
            <p:cNvPr id="1865" name="Google Shape;1865;p68"/>
            <p:cNvSpPr/>
            <p:nvPr/>
          </p:nvSpPr>
          <p:spPr>
            <a:xfrm>
              <a:off x="3250550" y="-1758600"/>
              <a:ext cx="234625" cy="234625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68"/>
            <p:cNvSpPr/>
            <p:nvPr/>
          </p:nvSpPr>
          <p:spPr>
            <a:xfrm>
              <a:off x="3250475" y="-1653125"/>
              <a:ext cx="234675" cy="234650"/>
            </a:xfrm>
            <a:custGeom>
              <a:rect b="b" l="l" r="r" t="t"/>
              <a:pathLst>
                <a:path extrusionOk="0" h="9386" w="9387">
                  <a:moveTo>
                    <a:pt x="8497" y="1"/>
                  </a:moveTo>
                  <a:lnTo>
                    <a:pt x="1" y="8498"/>
                  </a:lnTo>
                  <a:lnTo>
                    <a:pt x="890" y="9385"/>
                  </a:lnTo>
                  <a:lnTo>
                    <a:pt x="9387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68"/>
            <p:cNvSpPr/>
            <p:nvPr/>
          </p:nvSpPr>
          <p:spPr>
            <a:xfrm>
              <a:off x="3250550" y="-1547500"/>
              <a:ext cx="234625" cy="234625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68"/>
            <p:cNvSpPr/>
            <p:nvPr/>
          </p:nvSpPr>
          <p:spPr>
            <a:xfrm>
              <a:off x="3250475" y="-1442025"/>
              <a:ext cx="234675" cy="234650"/>
            </a:xfrm>
            <a:custGeom>
              <a:rect b="b" l="l" r="r" t="t"/>
              <a:pathLst>
                <a:path extrusionOk="0" h="9386" w="9387">
                  <a:moveTo>
                    <a:pt x="8497" y="1"/>
                  </a:moveTo>
                  <a:lnTo>
                    <a:pt x="1" y="8497"/>
                  </a:lnTo>
                  <a:lnTo>
                    <a:pt x="890" y="9385"/>
                  </a:lnTo>
                  <a:lnTo>
                    <a:pt x="9387" y="888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68"/>
            <p:cNvSpPr/>
            <p:nvPr/>
          </p:nvSpPr>
          <p:spPr>
            <a:xfrm>
              <a:off x="3250550" y="-1336425"/>
              <a:ext cx="234625" cy="234650"/>
            </a:xfrm>
            <a:custGeom>
              <a:rect b="b" l="l" r="r" t="t"/>
              <a:pathLst>
                <a:path extrusionOk="0" h="9386" w="9385">
                  <a:moveTo>
                    <a:pt x="8497" y="1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68"/>
            <p:cNvSpPr/>
            <p:nvPr/>
          </p:nvSpPr>
          <p:spPr>
            <a:xfrm>
              <a:off x="3250550" y="-1230850"/>
              <a:ext cx="234625" cy="234625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6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68"/>
            <p:cNvSpPr/>
            <p:nvPr/>
          </p:nvSpPr>
          <p:spPr>
            <a:xfrm>
              <a:off x="3250525" y="-1125400"/>
              <a:ext cx="234625" cy="234675"/>
            </a:xfrm>
            <a:custGeom>
              <a:rect b="b" l="l" r="r" t="t"/>
              <a:pathLst>
                <a:path extrusionOk="0" h="9387" w="9385">
                  <a:moveTo>
                    <a:pt x="8497" y="0"/>
                  </a:moveTo>
                  <a:lnTo>
                    <a:pt x="0" y="8497"/>
                  </a:lnTo>
                  <a:lnTo>
                    <a:pt x="888" y="9386"/>
                  </a:lnTo>
                  <a:lnTo>
                    <a:pt x="9385" y="890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68"/>
            <p:cNvSpPr/>
            <p:nvPr/>
          </p:nvSpPr>
          <p:spPr>
            <a:xfrm>
              <a:off x="3250550" y="-1019775"/>
              <a:ext cx="234625" cy="234650"/>
            </a:xfrm>
            <a:custGeom>
              <a:rect b="b" l="l" r="r" t="t"/>
              <a:pathLst>
                <a:path extrusionOk="0" h="9386" w="9385">
                  <a:moveTo>
                    <a:pt x="8497" y="1"/>
                  </a:moveTo>
                  <a:lnTo>
                    <a:pt x="1" y="8496"/>
                  </a:lnTo>
                  <a:lnTo>
                    <a:pt x="888" y="9385"/>
                  </a:lnTo>
                  <a:lnTo>
                    <a:pt x="9385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68"/>
            <p:cNvSpPr/>
            <p:nvPr/>
          </p:nvSpPr>
          <p:spPr>
            <a:xfrm>
              <a:off x="3250525" y="-914300"/>
              <a:ext cx="234625" cy="234675"/>
            </a:xfrm>
            <a:custGeom>
              <a:rect b="b" l="l" r="r" t="t"/>
              <a:pathLst>
                <a:path extrusionOk="0" h="9387" w="9385">
                  <a:moveTo>
                    <a:pt x="8497" y="0"/>
                  </a:moveTo>
                  <a:lnTo>
                    <a:pt x="0" y="8497"/>
                  </a:lnTo>
                  <a:lnTo>
                    <a:pt x="888" y="9386"/>
                  </a:lnTo>
                  <a:lnTo>
                    <a:pt x="9385" y="889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68"/>
            <p:cNvSpPr/>
            <p:nvPr/>
          </p:nvSpPr>
          <p:spPr>
            <a:xfrm>
              <a:off x="3250550" y="-808675"/>
              <a:ext cx="234625" cy="234650"/>
            </a:xfrm>
            <a:custGeom>
              <a:rect b="b" l="l" r="r" t="t"/>
              <a:pathLst>
                <a:path extrusionOk="0" h="9386" w="9385">
                  <a:moveTo>
                    <a:pt x="8497" y="1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68"/>
            <p:cNvSpPr/>
            <p:nvPr/>
          </p:nvSpPr>
          <p:spPr>
            <a:xfrm>
              <a:off x="3250525" y="-703225"/>
              <a:ext cx="234625" cy="234675"/>
            </a:xfrm>
            <a:custGeom>
              <a:rect b="b" l="l" r="r" t="t"/>
              <a:pathLst>
                <a:path extrusionOk="0" h="9387" w="9385">
                  <a:moveTo>
                    <a:pt x="8497" y="1"/>
                  </a:moveTo>
                  <a:lnTo>
                    <a:pt x="0" y="8497"/>
                  </a:lnTo>
                  <a:lnTo>
                    <a:pt x="889" y="9387"/>
                  </a:lnTo>
                  <a:lnTo>
                    <a:pt x="9385" y="890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68"/>
            <p:cNvSpPr/>
            <p:nvPr/>
          </p:nvSpPr>
          <p:spPr>
            <a:xfrm>
              <a:off x="3250550" y="-597575"/>
              <a:ext cx="234625" cy="234625"/>
            </a:xfrm>
            <a:custGeom>
              <a:rect b="b" l="l" r="r" t="t"/>
              <a:pathLst>
                <a:path extrusionOk="0" h="9385" w="9385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68"/>
            <p:cNvSpPr/>
            <p:nvPr/>
          </p:nvSpPr>
          <p:spPr>
            <a:xfrm>
              <a:off x="3250550" y="-492050"/>
              <a:ext cx="234625" cy="234675"/>
            </a:xfrm>
            <a:custGeom>
              <a:rect b="b" l="l" r="r" t="t"/>
              <a:pathLst>
                <a:path extrusionOk="0" h="9387" w="9385">
                  <a:moveTo>
                    <a:pt x="8497" y="0"/>
                  </a:moveTo>
                  <a:lnTo>
                    <a:pt x="1" y="8497"/>
                  </a:lnTo>
                  <a:lnTo>
                    <a:pt x="888" y="9386"/>
                  </a:lnTo>
                  <a:lnTo>
                    <a:pt x="9385" y="890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78" name="Google Shape;1878;p68"/>
          <p:cNvSpPr/>
          <p:nvPr/>
        </p:nvSpPr>
        <p:spPr>
          <a:xfrm>
            <a:off x="-288891" y="4356100"/>
            <a:ext cx="572820" cy="572704"/>
          </a:xfrm>
          <a:custGeom>
            <a:rect b="b" l="l" r="r" t="t"/>
            <a:pathLst>
              <a:path extrusionOk="0" h="9850" w="9852">
                <a:moveTo>
                  <a:pt x="4927" y="2094"/>
                </a:moveTo>
                <a:cubicBezTo>
                  <a:pt x="6487" y="2094"/>
                  <a:pt x="7756" y="3364"/>
                  <a:pt x="7756" y="4925"/>
                </a:cubicBezTo>
                <a:cubicBezTo>
                  <a:pt x="7756" y="6484"/>
                  <a:pt x="6487" y="7755"/>
                  <a:pt x="4927" y="7755"/>
                </a:cubicBezTo>
                <a:cubicBezTo>
                  <a:pt x="3366" y="7755"/>
                  <a:pt x="2095" y="6484"/>
                  <a:pt x="2095" y="4925"/>
                </a:cubicBezTo>
                <a:cubicBezTo>
                  <a:pt x="2095" y="3364"/>
                  <a:pt x="3366" y="2094"/>
                  <a:pt x="4927" y="2094"/>
                </a:cubicBezTo>
                <a:close/>
                <a:moveTo>
                  <a:pt x="4927" y="0"/>
                </a:moveTo>
                <a:cubicBezTo>
                  <a:pt x="2210" y="0"/>
                  <a:pt x="0" y="2207"/>
                  <a:pt x="0" y="4925"/>
                </a:cubicBezTo>
                <a:cubicBezTo>
                  <a:pt x="0" y="7642"/>
                  <a:pt x="2210" y="9850"/>
                  <a:pt x="4927" y="9850"/>
                </a:cubicBezTo>
                <a:cubicBezTo>
                  <a:pt x="7641" y="9850"/>
                  <a:pt x="9851" y="7640"/>
                  <a:pt x="9851" y="4925"/>
                </a:cubicBezTo>
                <a:cubicBezTo>
                  <a:pt x="9851" y="2209"/>
                  <a:pt x="7641" y="0"/>
                  <a:pt x="49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9" name="Google Shape;1879;p68"/>
          <p:cNvSpPr/>
          <p:nvPr/>
        </p:nvSpPr>
        <p:spPr>
          <a:xfrm>
            <a:off x="-288891" y="3690600"/>
            <a:ext cx="572820" cy="572704"/>
          </a:xfrm>
          <a:custGeom>
            <a:rect b="b" l="l" r="r" t="t"/>
            <a:pathLst>
              <a:path extrusionOk="0" h="9850" w="9852">
                <a:moveTo>
                  <a:pt x="4927" y="2094"/>
                </a:moveTo>
                <a:cubicBezTo>
                  <a:pt x="6487" y="2094"/>
                  <a:pt x="7756" y="3364"/>
                  <a:pt x="7756" y="4925"/>
                </a:cubicBezTo>
                <a:cubicBezTo>
                  <a:pt x="7756" y="6484"/>
                  <a:pt x="6487" y="7755"/>
                  <a:pt x="4927" y="7755"/>
                </a:cubicBezTo>
                <a:cubicBezTo>
                  <a:pt x="3366" y="7755"/>
                  <a:pt x="2095" y="6484"/>
                  <a:pt x="2095" y="4925"/>
                </a:cubicBezTo>
                <a:cubicBezTo>
                  <a:pt x="2095" y="3364"/>
                  <a:pt x="3366" y="2094"/>
                  <a:pt x="4927" y="2094"/>
                </a:cubicBezTo>
                <a:close/>
                <a:moveTo>
                  <a:pt x="4927" y="0"/>
                </a:moveTo>
                <a:cubicBezTo>
                  <a:pt x="2210" y="0"/>
                  <a:pt x="0" y="2207"/>
                  <a:pt x="0" y="4925"/>
                </a:cubicBezTo>
                <a:cubicBezTo>
                  <a:pt x="0" y="7642"/>
                  <a:pt x="2210" y="9850"/>
                  <a:pt x="4927" y="9850"/>
                </a:cubicBezTo>
                <a:cubicBezTo>
                  <a:pt x="7641" y="9850"/>
                  <a:pt x="9851" y="7640"/>
                  <a:pt x="9851" y="4925"/>
                </a:cubicBezTo>
                <a:cubicBezTo>
                  <a:pt x="9851" y="2209"/>
                  <a:pt x="7641" y="0"/>
                  <a:pt x="49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0" name="Google Shape;1880;p68"/>
          <p:cNvSpPr/>
          <p:nvPr/>
        </p:nvSpPr>
        <p:spPr>
          <a:xfrm>
            <a:off x="-288891" y="3025100"/>
            <a:ext cx="572820" cy="572704"/>
          </a:xfrm>
          <a:custGeom>
            <a:rect b="b" l="l" r="r" t="t"/>
            <a:pathLst>
              <a:path extrusionOk="0" h="9850" w="9852">
                <a:moveTo>
                  <a:pt x="4927" y="2094"/>
                </a:moveTo>
                <a:cubicBezTo>
                  <a:pt x="6487" y="2094"/>
                  <a:pt x="7756" y="3364"/>
                  <a:pt x="7756" y="4925"/>
                </a:cubicBezTo>
                <a:cubicBezTo>
                  <a:pt x="7756" y="6484"/>
                  <a:pt x="6487" y="7755"/>
                  <a:pt x="4927" y="7755"/>
                </a:cubicBezTo>
                <a:cubicBezTo>
                  <a:pt x="3366" y="7755"/>
                  <a:pt x="2095" y="6484"/>
                  <a:pt x="2095" y="4925"/>
                </a:cubicBezTo>
                <a:cubicBezTo>
                  <a:pt x="2095" y="3364"/>
                  <a:pt x="3366" y="2094"/>
                  <a:pt x="4927" y="2094"/>
                </a:cubicBezTo>
                <a:close/>
                <a:moveTo>
                  <a:pt x="4927" y="0"/>
                </a:moveTo>
                <a:cubicBezTo>
                  <a:pt x="2210" y="0"/>
                  <a:pt x="0" y="2207"/>
                  <a:pt x="0" y="4925"/>
                </a:cubicBezTo>
                <a:cubicBezTo>
                  <a:pt x="0" y="7642"/>
                  <a:pt x="2210" y="9850"/>
                  <a:pt x="4927" y="9850"/>
                </a:cubicBezTo>
                <a:cubicBezTo>
                  <a:pt x="7641" y="9850"/>
                  <a:pt x="9851" y="7640"/>
                  <a:pt x="9851" y="4925"/>
                </a:cubicBezTo>
                <a:cubicBezTo>
                  <a:pt x="9851" y="2209"/>
                  <a:pt x="7641" y="0"/>
                  <a:pt x="49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38.xml"/><Relationship Id="rId27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1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64.xml"/><Relationship Id="rId27" Type="http://schemas.openxmlformats.org/officeDocument/2006/relationships/theme" Target="../theme/theme2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BF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BF3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  <a:defRPr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BF3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82" name="Google Shape;982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  <a:defRPr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22.png"/><Relationship Id="rId7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30.png"/><Relationship Id="rId5" Type="http://schemas.openxmlformats.org/officeDocument/2006/relationships/image" Target="../media/image11.png"/><Relationship Id="rId6" Type="http://schemas.openxmlformats.org/officeDocument/2006/relationships/image" Target="../media/image1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Relationship Id="rId4" Type="http://schemas.openxmlformats.org/officeDocument/2006/relationships/image" Target="../media/image24.png"/><Relationship Id="rId5" Type="http://schemas.openxmlformats.org/officeDocument/2006/relationships/image" Target="../media/image2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5" Type="http://schemas.openxmlformats.org/officeDocument/2006/relationships/image" Target="../media/image2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28.png"/><Relationship Id="rId10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4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Google Shape;1885;p69"/>
          <p:cNvSpPr/>
          <p:nvPr/>
        </p:nvSpPr>
        <p:spPr>
          <a:xfrm>
            <a:off x="853225" y="935425"/>
            <a:ext cx="5717084" cy="3042644"/>
          </a:xfrm>
          <a:custGeom>
            <a:rect b="b" l="l" r="r" t="t"/>
            <a:pathLst>
              <a:path extrusionOk="0" h="38247" w="75733">
                <a:moveTo>
                  <a:pt x="0" y="0"/>
                </a:moveTo>
                <a:lnTo>
                  <a:pt x="0" y="38246"/>
                </a:lnTo>
                <a:lnTo>
                  <a:pt x="75733" y="38246"/>
                </a:lnTo>
                <a:lnTo>
                  <a:pt x="75733" y="0"/>
                </a:lnTo>
                <a:close/>
              </a:path>
            </a:pathLst>
          </a:custGeom>
          <a:solidFill>
            <a:srgbClr val="E9B72B">
              <a:alpha val="4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6" name="Google Shape;1886;p69"/>
          <p:cNvSpPr txBox="1"/>
          <p:nvPr>
            <p:ph type="ctrTitle"/>
          </p:nvPr>
        </p:nvSpPr>
        <p:spPr>
          <a:xfrm>
            <a:off x="1250600" y="889500"/>
            <a:ext cx="47154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Collabor8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Making </a:t>
            </a:r>
            <a:r>
              <a:rPr lang="en" sz="1600"/>
              <a:t>postsecondary</a:t>
            </a:r>
            <a:r>
              <a:rPr lang="en" sz="1600"/>
              <a:t> CS education a welcoming and collaborative space</a:t>
            </a:r>
            <a:endParaRPr sz="1600"/>
          </a:p>
        </p:txBody>
      </p:sp>
      <p:sp>
        <p:nvSpPr>
          <p:cNvPr id="1887" name="Google Shape;1887;p69"/>
          <p:cNvSpPr/>
          <p:nvPr/>
        </p:nvSpPr>
        <p:spPr>
          <a:xfrm flipH="1">
            <a:off x="224747" y="2453240"/>
            <a:ext cx="2125386" cy="2125426"/>
          </a:xfrm>
          <a:custGeom>
            <a:rect b="b" l="l" r="r" t="t"/>
            <a:pathLst>
              <a:path extrusionOk="0" h="38246" w="38247">
                <a:moveTo>
                  <a:pt x="38247" y="1"/>
                </a:moveTo>
                <a:cubicBezTo>
                  <a:pt x="17123" y="1"/>
                  <a:pt x="0" y="17124"/>
                  <a:pt x="0" y="38246"/>
                </a:cubicBezTo>
                <a:lnTo>
                  <a:pt x="38247" y="38246"/>
                </a:lnTo>
                <a:lnTo>
                  <a:pt x="38247" y="1"/>
                </a:lnTo>
                <a:close/>
              </a:path>
            </a:pathLst>
          </a:custGeom>
          <a:solidFill>
            <a:srgbClr val="6C49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8" name="Google Shape;1888;p69"/>
          <p:cNvSpPr/>
          <p:nvPr/>
        </p:nvSpPr>
        <p:spPr>
          <a:xfrm flipH="1">
            <a:off x="-91901" y="4837822"/>
            <a:ext cx="3086651" cy="97123"/>
          </a:xfrm>
          <a:custGeom>
            <a:rect b="b" l="l" r="r" t="t"/>
            <a:pathLst>
              <a:path extrusionOk="0" h="1748" w="49847">
                <a:moveTo>
                  <a:pt x="0" y="0"/>
                </a:moveTo>
                <a:lnTo>
                  <a:pt x="0" y="1748"/>
                </a:lnTo>
                <a:lnTo>
                  <a:pt x="49847" y="1748"/>
                </a:lnTo>
                <a:lnTo>
                  <a:pt x="49847" y="0"/>
                </a:lnTo>
                <a:close/>
              </a:path>
            </a:pathLst>
          </a:custGeom>
          <a:solidFill>
            <a:srgbClr val="E9B7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9" name="Google Shape;1889;p69"/>
          <p:cNvSpPr/>
          <p:nvPr/>
        </p:nvSpPr>
        <p:spPr>
          <a:xfrm flipH="1">
            <a:off x="452550" y="2279125"/>
            <a:ext cx="101425" cy="3042600"/>
          </a:xfrm>
          <a:custGeom>
            <a:rect b="b" l="l" r="r" t="t"/>
            <a:pathLst>
              <a:path extrusionOk="0" h="49846" w="1749">
                <a:moveTo>
                  <a:pt x="1" y="1"/>
                </a:moveTo>
                <a:lnTo>
                  <a:pt x="1" y="49846"/>
                </a:lnTo>
                <a:lnTo>
                  <a:pt x="1748" y="49846"/>
                </a:lnTo>
                <a:lnTo>
                  <a:pt x="1748" y="1"/>
                </a:lnTo>
                <a:close/>
              </a:path>
            </a:pathLst>
          </a:custGeom>
          <a:solidFill>
            <a:srgbClr val="E9B7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90" name="Google Shape;1890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573575" y="1735375"/>
            <a:ext cx="3295450" cy="32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p78"/>
          <p:cNvSpPr txBox="1"/>
          <p:nvPr>
            <p:ph idx="1" type="body"/>
          </p:nvPr>
        </p:nvSpPr>
        <p:spPr>
          <a:xfrm>
            <a:off x="1749100" y="1548675"/>
            <a:ext cx="5998200" cy="14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Montserrat"/>
                <a:ea typeface="Montserrat"/>
                <a:cs typeface="Montserrat"/>
                <a:sym typeface="Montserrat"/>
              </a:rPr>
              <a:t>Collaboration</a:t>
            </a:r>
            <a:r>
              <a:rPr lang="en" sz="2000"/>
              <a:t> is key to CS education regarding learning effectiveness, resources, and preparation for careers. 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/>
              <a:t>Students value collaboration that promotes </a:t>
            </a:r>
            <a:r>
              <a:rPr b="1" lang="en" sz="2000">
                <a:latin typeface="Montserrat"/>
                <a:ea typeface="Montserrat"/>
                <a:cs typeface="Montserrat"/>
                <a:sym typeface="Montserrat"/>
              </a:rPr>
              <a:t>independent</a:t>
            </a:r>
            <a:r>
              <a:rPr lang="en" sz="2000"/>
              <a:t> growth and fosters </a:t>
            </a:r>
            <a:r>
              <a:rPr b="1" lang="en" sz="2000">
                <a:latin typeface="Montserrat"/>
                <a:ea typeface="Montserrat"/>
                <a:cs typeface="Montserrat"/>
                <a:sym typeface="Montserrat"/>
              </a:rPr>
              <a:t>relationship</a:t>
            </a:r>
            <a:r>
              <a:rPr lang="en" sz="2000"/>
              <a:t> building.  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6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" name="Google Shape;1987;p79"/>
          <p:cNvSpPr txBox="1"/>
          <p:nvPr>
            <p:ph idx="4294967295" type="body"/>
          </p:nvPr>
        </p:nvSpPr>
        <p:spPr>
          <a:xfrm>
            <a:off x="711150" y="1302050"/>
            <a:ext cx="7721700" cy="29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MET</a:t>
            </a: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/>
              <a:t>Cathy, a grad student at Stanford who just began taking CS classes last year with no previous CS background</a:t>
            </a:r>
            <a:r>
              <a:rPr lang="en"/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 WERE AMAZED TO REALIZE</a:t>
            </a:r>
            <a:r>
              <a:rPr lang="en"/>
              <a:t> that </a:t>
            </a:r>
            <a:r>
              <a:rPr lang="en"/>
              <a:t>she was most stressed by </a:t>
            </a: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not being able to start</a:t>
            </a:r>
            <a:r>
              <a:rPr lang="en"/>
              <a:t> because of tool trouble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IT WOULD BE GAME-CHANGING TO</a:t>
            </a:r>
            <a:r>
              <a:rPr lang="en"/>
              <a:t> </a:t>
            </a:r>
            <a:r>
              <a:rPr lang="en"/>
              <a:t>make students feel more </a:t>
            </a: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supported</a:t>
            </a:r>
            <a:r>
              <a:rPr lang="en"/>
              <a:t> when starting out and eliminate any </a:t>
            </a: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roadblocks </a:t>
            </a:r>
            <a:r>
              <a:rPr lang="en"/>
              <a:t>before further learning</a:t>
            </a:r>
            <a:endParaRPr/>
          </a:p>
        </p:txBody>
      </p:sp>
      <p:sp>
        <p:nvSpPr>
          <p:cNvPr id="1988" name="Google Shape;1988;p79"/>
          <p:cNvSpPr txBox="1"/>
          <p:nvPr>
            <p:ph type="title"/>
          </p:nvPr>
        </p:nvSpPr>
        <p:spPr>
          <a:xfrm>
            <a:off x="1191600" y="445000"/>
            <a:ext cx="67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POV 1</a:t>
            </a:r>
            <a:endParaRPr/>
          </a:p>
        </p:txBody>
      </p:sp>
      <p:sp>
        <p:nvSpPr>
          <p:cNvPr id="1989" name="Google Shape;1989;p79"/>
          <p:cNvSpPr/>
          <p:nvPr/>
        </p:nvSpPr>
        <p:spPr>
          <a:xfrm>
            <a:off x="779825" y="1661750"/>
            <a:ext cx="1043100" cy="2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0" name="Google Shape;1990;p79"/>
          <p:cNvSpPr/>
          <p:nvPr/>
        </p:nvSpPr>
        <p:spPr>
          <a:xfrm>
            <a:off x="779825" y="2493950"/>
            <a:ext cx="3759300" cy="28800"/>
          </a:xfrm>
          <a:prstGeom prst="rect">
            <a:avLst/>
          </a:prstGeom>
          <a:solidFill>
            <a:srgbClr val="E9B72B"/>
          </a:solidFill>
          <a:ln cap="flat" cmpd="sng" w="9525">
            <a:solidFill>
              <a:srgbClr val="E9B7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1" name="Google Shape;1991;p79"/>
          <p:cNvSpPr/>
          <p:nvPr/>
        </p:nvSpPr>
        <p:spPr>
          <a:xfrm>
            <a:off x="779825" y="3326150"/>
            <a:ext cx="4169400" cy="28800"/>
          </a:xfrm>
          <a:prstGeom prst="rect">
            <a:avLst/>
          </a:prstGeom>
          <a:solidFill>
            <a:srgbClr val="6C4993"/>
          </a:solidFill>
          <a:ln cap="flat" cmpd="sng" w="9525">
            <a:solidFill>
              <a:srgbClr val="6C49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5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Google Shape;1996;p80"/>
          <p:cNvSpPr txBox="1"/>
          <p:nvPr/>
        </p:nvSpPr>
        <p:spPr>
          <a:xfrm>
            <a:off x="1654550" y="1913550"/>
            <a:ext cx="548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97" name="Google Shape;1997;p80"/>
          <p:cNvSpPr txBox="1"/>
          <p:nvPr/>
        </p:nvSpPr>
        <p:spPr>
          <a:xfrm>
            <a:off x="1927925" y="1561050"/>
            <a:ext cx="50571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How might we</a:t>
            </a:r>
            <a:r>
              <a:rPr lang="en" sz="2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make </a:t>
            </a:r>
            <a:r>
              <a:rPr lang="en" sz="2000" u="sng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every</a:t>
            </a:r>
            <a:r>
              <a:rPr lang="en" sz="2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student feel </a:t>
            </a:r>
            <a:r>
              <a:rPr lang="en" sz="2000" u="sng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comfortable</a:t>
            </a:r>
            <a:r>
              <a:rPr lang="en" sz="2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about basic knowledge and </a:t>
            </a:r>
            <a:r>
              <a:rPr lang="en" sz="2000" u="sng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confident</a:t>
            </a:r>
            <a:r>
              <a:rPr lang="en" sz="2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to move on to further learning?</a:t>
            </a:r>
            <a:endParaRPr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p81"/>
          <p:cNvSpPr txBox="1"/>
          <p:nvPr/>
        </p:nvSpPr>
        <p:spPr>
          <a:xfrm>
            <a:off x="1086250" y="1906375"/>
            <a:ext cx="7092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A656D"/>
                </a:solidFill>
                <a:latin typeface="Montserrat"/>
                <a:ea typeface="Montserrat"/>
                <a:cs typeface="Montserrat"/>
                <a:sym typeface="Montserrat"/>
              </a:rPr>
              <a:t>Solution</a:t>
            </a:r>
            <a:r>
              <a:rPr lang="en" sz="2000">
                <a:solidFill>
                  <a:srgbClr val="3A656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A dynamic student-editable FAQ/class wiki</a:t>
            </a:r>
            <a:endParaRPr sz="2000">
              <a:solidFill>
                <a:srgbClr val="3A656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03" name="Google Shape;2003;p81"/>
          <p:cNvSpPr txBox="1"/>
          <p:nvPr/>
        </p:nvSpPr>
        <p:spPr>
          <a:xfrm>
            <a:off x="1927925" y="1561050"/>
            <a:ext cx="505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7" name="Shape 2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Google Shape;2008;p82"/>
          <p:cNvSpPr txBox="1"/>
          <p:nvPr/>
        </p:nvSpPr>
        <p:spPr>
          <a:xfrm>
            <a:off x="230200" y="143850"/>
            <a:ext cx="220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A656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 Prototype 1</a:t>
            </a:r>
            <a:endParaRPr>
              <a:solidFill>
                <a:srgbClr val="3A656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09" name="Google Shape;2009;p82"/>
          <p:cNvSpPr txBox="1"/>
          <p:nvPr/>
        </p:nvSpPr>
        <p:spPr>
          <a:xfrm>
            <a:off x="1834375" y="544050"/>
            <a:ext cx="514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A656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Peer Teaching </a:t>
            </a:r>
            <a:endParaRPr sz="2000">
              <a:solidFill>
                <a:srgbClr val="3A656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10" name="Google Shape;2010;p82"/>
          <p:cNvSpPr txBox="1"/>
          <p:nvPr/>
        </p:nvSpPr>
        <p:spPr>
          <a:xfrm>
            <a:off x="1497925" y="3825750"/>
            <a:ext cx="6501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Assumptions: 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b="1"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Teaching</a:t>
            </a: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helps one </a:t>
            </a:r>
            <a:r>
              <a:rPr b="1"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understand</a:t>
            </a: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 concept  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Correct understanding of a concept </a:t>
            </a:r>
            <a:r>
              <a:rPr b="1"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won’t get lost</a:t>
            </a: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in translation 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Novices are uniquely situated to teach other novices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011" name="Google Shape;2011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7950" y="2237337"/>
            <a:ext cx="1199500" cy="110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2" name="Google Shape;2012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0375" y="2224162"/>
            <a:ext cx="1146680" cy="11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3" name="Google Shape;2013;p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6077" y="2188203"/>
            <a:ext cx="1119894" cy="11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4" name="Google Shape;2014;p82"/>
          <p:cNvSpPr/>
          <p:nvPr/>
        </p:nvSpPr>
        <p:spPr>
          <a:xfrm>
            <a:off x="2534475" y="2842400"/>
            <a:ext cx="1321200" cy="378000"/>
          </a:xfrm>
          <a:prstGeom prst="chevron">
            <a:avLst>
              <a:gd fmla="val 50000" name="adj"/>
            </a:avLst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Concept</a:t>
            </a:r>
            <a:endParaRPr b="1"/>
          </a:p>
        </p:txBody>
      </p:sp>
      <p:sp>
        <p:nvSpPr>
          <p:cNvPr id="2015" name="Google Shape;2015;p82"/>
          <p:cNvSpPr/>
          <p:nvPr/>
        </p:nvSpPr>
        <p:spPr>
          <a:xfrm>
            <a:off x="5189175" y="2842400"/>
            <a:ext cx="1321200" cy="378000"/>
          </a:xfrm>
          <a:prstGeom prst="chevron">
            <a:avLst>
              <a:gd fmla="val 50000" name="adj"/>
            </a:avLst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Concept</a:t>
            </a:r>
            <a:endParaRPr b="1"/>
          </a:p>
        </p:txBody>
      </p:sp>
      <p:cxnSp>
        <p:nvCxnSpPr>
          <p:cNvPr id="2016" name="Google Shape;2016;p82"/>
          <p:cNvCxnSpPr/>
          <p:nvPr/>
        </p:nvCxnSpPr>
        <p:spPr>
          <a:xfrm flipH="1" rot="10800000">
            <a:off x="2294800" y="1956450"/>
            <a:ext cx="410100" cy="316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17" name="Google Shape;2017;p82"/>
          <p:cNvCxnSpPr/>
          <p:nvPr/>
        </p:nvCxnSpPr>
        <p:spPr>
          <a:xfrm rot="10800000">
            <a:off x="3639075" y="1956450"/>
            <a:ext cx="387000" cy="329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18" name="Google Shape;2018;p82"/>
          <p:cNvCxnSpPr/>
          <p:nvPr/>
        </p:nvCxnSpPr>
        <p:spPr>
          <a:xfrm flipH="1" rot="10800000">
            <a:off x="5063175" y="1956450"/>
            <a:ext cx="410100" cy="316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19" name="Google Shape;2019;p82"/>
          <p:cNvCxnSpPr/>
          <p:nvPr/>
        </p:nvCxnSpPr>
        <p:spPr>
          <a:xfrm rot="10800000">
            <a:off x="6396400" y="1949850"/>
            <a:ext cx="387000" cy="329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020" name="Google Shape;2020;p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91388" y="1383875"/>
            <a:ext cx="761200" cy="76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1" name="Google Shape;2021;p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91063" y="1306075"/>
            <a:ext cx="761200" cy="76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2" name="Google Shape;2022;p8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47250" y="1284775"/>
            <a:ext cx="410101" cy="41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3" name="Google Shape;2023;p8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00275" y="1251200"/>
            <a:ext cx="410101" cy="410101"/>
          </a:xfrm>
          <a:prstGeom prst="rect">
            <a:avLst/>
          </a:prstGeom>
          <a:noFill/>
          <a:ln>
            <a:noFill/>
          </a:ln>
        </p:spPr>
      </p:pic>
      <p:sp>
        <p:nvSpPr>
          <p:cNvPr id="2024" name="Google Shape;2024;p82"/>
          <p:cNvSpPr/>
          <p:nvPr/>
        </p:nvSpPr>
        <p:spPr>
          <a:xfrm>
            <a:off x="140075" y="211350"/>
            <a:ext cx="263400" cy="26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8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9" name="Google Shape;2029;p83"/>
          <p:cNvSpPr/>
          <p:nvPr/>
        </p:nvSpPr>
        <p:spPr>
          <a:xfrm>
            <a:off x="4524850" y="-25"/>
            <a:ext cx="4619100" cy="5143500"/>
          </a:xfrm>
          <a:prstGeom prst="rect">
            <a:avLst/>
          </a:prstGeom>
          <a:solidFill>
            <a:srgbClr val="6C4993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0" name="Google Shape;2030;p83"/>
          <p:cNvSpPr txBox="1"/>
          <p:nvPr/>
        </p:nvSpPr>
        <p:spPr>
          <a:xfrm>
            <a:off x="230200" y="143850"/>
            <a:ext cx="299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A656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 </a:t>
            </a:r>
            <a:r>
              <a:rPr lang="en">
                <a:solidFill>
                  <a:srgbClr val="3A656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Prototype 1 Peer Teaching</a:t>
            </a:r>
            <a:endParaRPr>
              <a:solidFill>
                <a:srgbClr val="3A656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031" name="Google Shape;2031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4475" y="971150"/>
            <a:ext cx="3422850" cy="3422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2" name="Google Shape;2032;p83"/>
          <p:cNvSpPr txBox="1"/>
          <p:nvPr/>
        </p:nvSpPr>
        <p:spPr>
          <a:xfrm>
            <a:off x="446025" y="1222925"/>
            <a:ext cx="2424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A656D"/>
                </a:solidFill>
                <a:latin typeface="Montserrat"/>
                <a:ea typeface="Montserrat"/>
                <a:cs typeface="Montserrat"/>
                <a:sym typeface="Montserrat"/>
              </a:rPr>
              <a:t>Teaching is a nerve-wracking experience</a:t>
            </a:r>
            <a:endParaRPr b="1">
              <a:solidFill>
                <a:srgbClr val="3A65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3" name="Google Shape;2033;p83"/>
          <p:cNvSpPr txBox="1"/>
          <p:nvPr/>
        </p:nvSpPr>
        <p:spPr>
          <a:xfrm>
            <a:off x="5927325" y="1222925"/>
            <a:ext cx="242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More active learning; very rewarding 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4" name="Google Shape;2034;p83"/>
          <p:cNvSpPr txBox="1"/>
          <p:nvPr/>
        </p:nvSpPr>
        <p:spPr>
          <a:xfrm>
            <a:off x="503550" y="2316375"/>
            <a:ext cx="2223000" cy="18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35" name="Google Shape;2035;p83"/>
          <p:cNvSpPr txBox="1"/>
          <p:nvPr/>
        </p:nvSpPr>
        <p:spPr>
          <a:xfrm>
            <a:off x="5985175" y="2107750"/>
            <a:ext cx="26400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“He taught the concept the </a:t>
            </a:r>
            <a:r>
              <a:rPr b="1" i="1" lang="en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exact same way</a:t>
            </a:r>
            <a:r>
              <a:rPr i="1" lang="en" sz="1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I taught him!”</a:t>
            </a:r>
            <a:endParaRPr i="1" sz="11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“I was more </a:t>
            </a:r>
            <a:r>
              <a:rPr b="1" i="1" lang="en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focused</a:t>
            </a:r>
            <a:r>
              <a:rPr i="1" lang="en" sz="1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when learning, knowing that I’ll have to teach it.”</a:t>
            </a:r>
            <a:endParaRPr i="1" sz="11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“The more questions my ‘student’ asks, the more </a:t>
            </a:r>
            <a:r>
              <a:rPr b="1" i="1" lang="en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fulfillment</a:t>
            </a:r>
            <a:r>
              <a:rPr i="1" lang="en" sz="1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I get.”</a:t>
            </a:r>
            <a:endParaRPr i="1" sz="11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“I’d love to have a </a:t>
            </a:r>
            <a:r>
              <a:rPr b="1" i="1" lang="en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study group</a:t>
            </a:r>
            <a:r>
              <a:rPr i="1" lang="en" sz="1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like this!”</a:t>
            </a:r>
            <a:endParaRPr i="1" sz="11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36" name="Google Shape;2036;p83"/>
          <p:cNvSpPr txBox="1"/>
          <p:nvPr/>
        </p:nvSpPr>
        <p:spPr>
          <a:xfrm>
            <a:off x="435300" y="2107750"/>
            <a:ext cx="23595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“I was kinda </a:t>
            </a:r>
            <a:r>
              <a:rPr b="1" i="1"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nervous</a:t>
            </a:r>
            <a:r>
              <a:rPr i="1" lang="en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because this concept is brand new.”</a:t>
            </a:r>
            <a:endParaRPr i="1" sz="1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“I felt nervous teaching another person.”</a:t>
            </a:r>
            <a:endParaRPr i="1" sz="1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37" name="Google Shape;2037;p83"/>
          <p:cNvSpPr/>
          <p:nvPr/>
        </p:nvSpPr>
        <p:spPr>
          <a:xfrm>
            <a:off x="132100" y="211350"/>
            <a:ext cx="263400" cy="26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p84"/>
          <p:cNvSpPr txBox="1"/>
          <p:nvPr>
            <p:ph idx="4294967295" type="body"/>
          </p:nvPr>
        </p:nvSpPr>
        <p:spPr>
          <a:xfrm>
            <a:off x="711150" y="1302050"/>
            <a:ext cx="7721700" cy="29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MET</a:t>
            </a: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/>
              <a:t>Carolyne, a Junior CS major at Yale</a:t>
            </a:r>
            <a:r>
              <a:rPr lang="en"/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 WERE AMAZED TO REALIZE</a:t>
            </a:r>
            <a:r>
              <a:rPr lang="en"/>
              <a:t> </a:t>
            </a:r>
            <a:r>
              <a:rPr lang="en"/>
              <a:t>she likes to work by herself to avoid feeling like an </a:t>
            </a: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impostor</a:t>
            </a:r>
            <a:r>
              <a:rPr lang="en"/>
              <a:t> even if it means spending much more time and effort on assignments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IT WOULD BE GAME-CHANGING TO</a:t>
            </a:r>
            <a:r>
              <a:rPr lang="en"/>
              <a:t> </a:t>
            </a:r>
            <a:r>
              <a:rPr lang="en"/>
              <a:t>create collaborative spaces that don’t foster </a:t>
            </a: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impostor syndrome</a:t>
            </a:r>
            <a:r>
              <a:rPr lang="en"/>
              <a:t> </a:t>
            </a:r>
            <a:endParaRPr/>
          </a:p>
        </p:txBody>
      </p:sp>
      <p:sp>
        <p:nvSpPr>
          <p:cNvPr id="2043" name="Google Shape;2043;p84"/>
          <p:cNvSpPr txBox="1"/>
          <p:nvPr>
            <p:ph type="title"/>
          </p:nvPr>
        </p:nvSpPr>
        <p:spPr>
          <a:xfrm>
            <a:off x="1191600" y="445000"/>
            <a:ext cx="67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POV 2</a:t>
            </a:r>
            <a:endParaRPr/>
          </a:p>
        </p:txBody>
      </p:sp>
      <p:sp>
        <p:nvSpPr>
          <p:cNvPr id="2044" name="Google Shape;2044;p84"/>
          <p:cNvSpPr/>
          <p:nvPr/>
        </p:nvSpPr>
        <p:spPr>
          <a:xfrm>
            <a:off x="779825" y="1661750"/>
            <a:ext cx="1043100" cy="2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5" name="Google Shape;2045;p84"/>
          <p:cNvSpPr/>
          <p:nvPr/>
        </p:nvSpPr>
        <p:spPr>
          <a:xfrm>
            <a:off x="779825" y="2286950"/>
            <a:ext cx="3792300" cy="28800"/>
          </a:xfrm>
          <a:prstGeom prst="rect">
            <a:avLst/>
          </a:prstGeom>
          <a:solidFill>
            <a:srgbClr val="E9B72B"/>
          </a:solidFill>
          <a:ln cap="flat" cmpd="sng" w="9525">
            <a:solidFill>
              <a:srgbClr val="E9B7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6" name="Google Shape;2046;p84"/>
          <p:cNvSpPr/>
          <p:nvPr/>
        </p:nvSpPr>
        <p:spPr>
          <a:xfrm>
            <a:off x="779825" y="3423925"/>
            <a:ext cx="4183800" cy="28800"/>
          </a:xfrm>
          <a:prstGeom prst="rect">
            <a:avLst/>
          </a:prstGeom>
          <a:solidFill>
            <a:srgbClr val="6C4993"/>
          </a:solidFill>
          <a:ln cap="flat" cmpd="sng" w="9525">
            <a:solidFill>
              <a:srgbClr val="6C49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0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p85"/>
          <p:cNvSpPr txBox="1"/>
          <p:nvPr/>
        </p:nvSpPr>
        <p:spPr>
          <a:xfrm>
            <a:off x="1654550" y="1913550"/>
            <a:ext cx="548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52" name="Google Shape;2052;p85"/>
          <p:cNvSpPr txBox="1"/>
          <p:nvPr/>
        </p:nvSpPr>
        <p:spPr>
          <a:xfrm>
            <a:off x="1927925" y="1561050"/>
            <a:ext cx="5273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How might we</a:t>
            </a:r>
            <a:r>
              <a:rPr lang="en" sz="2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make a space for </a:t>
            </a:r>
            <a:r>
              <a:rPr lang="en" sz="2000" u="sng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collaboration</a:t>
            </a:r>
            <a:r>
              <a:rPr lang="en" sz="2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where students feel </a:t>
            </a:r>
            <a:r>
              <a:rPr lang="en" sz="2000" u="sng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safe</a:t>
            </a:r>
            <a:r>
              <a:rPr lang="en" sz="2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?</a:t>
            </a:r>
            <a:endParaRPr sz="2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p86"/>
          <p:cNvSpPr txBox="1"/>
          <p:nvPr/>
        </p:nvSpPr>
        <p:spPr>
          <a:xfrm>
            <a:off x="1654550" y="1913550"/>
            <a:ext cx="548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58" name="Google Shape;2058;p86"/>
          <p:cNvSpPr txBox="1"/>
          <p:nvPr/>
        </p:nvSpPr>
        <p:spPr>
          <a:xfrm>
            <a:off x="1453500" y="1625800"/>
            <a:ext cx="6237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Solution</a:t>
            </a:r>
            <a:r>
              <a:rPr lang="en" sz="2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Randomized anonymous group work</a:t>
            </a:r>
            <a:endParaRPr sz="2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2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p87"/>
          <p:cNvSpPr txBox="1"/>
          <p:nvPr/>
        </p:nvSpPr>
        <p:spPr>
          <a:xfrm>
            <a:off x="230200" y="143850"/>
            <a:ext cx="220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A656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 </a:t>
            </a:r>
            <a:r>
              <a:rPr lang="en">
                <a:solidFill>
                  <a:srgbClr val="3A656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Prototype 2</a:t>
            </a:r>
            <a:endParaRPr>
              <a:solidFill>
                <a:srgbClr val="3A656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64" name="Google Shape;2064;p87"/>
          <p:cNvSpPr txBox="1"/>
          <p:nvPr/>
        </p:nvSpPr>
        <p:spPr>
          <a:xfrm>
            <a:off x="1834375" y="544050"/>
            <a:ext cx="514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A656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Anonymous Collaboration</a:t>
            </a:r>
            <a:endParaRPr sz="2000">
              <a:solidFill>
                <a:srgbClr val="3A656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65" name="Google Shape;2065;p87"/>
          <p:cNvSpPr txBox="1"/>
          <p:nvPr/>
        </p:nvSpPr>
        <p:spPr>
          <a:xfrm>
            <a:off x="1411600" y="4121450"/>
            <a:ext cx="650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Assumption: A</a:t>
            </a: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nonymity encourages </a:t>
            </a:r>
            <a:r>
              <a:rPr b="1"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less stressful</a:t>
            </a: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collaboration </a:t>
            </a: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066" name="Google Shape;2066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0650" y="1775888"/>
            <a:ext cx="439800" cy="4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7" name="Google Shape;2067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6350" y="2093450"/>
            <a:ext cx="439800" cy="4398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68" name="Google Shape;2068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675" y="2460150"/>
            <a:ext cx="492600" cy="4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9" name="Google Shape;2069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7300" y="2270450"/>
            <a:ext cx="439800" cy="4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0" name="Google Shape;2070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3350" y="2573925"/>
            <a:ext cx="439800" cy="4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1" name="Google Shape;2071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100" y="2460150"/>
            <a:ext cx="439800" cy="4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2" name="Google Shape;2072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3150" y="2763625"/>
            <a:ext cx="439800" cy="439800"/>
          </a:xfrm>
          <a:prstGeom prst="rect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73" name="Google Shape;2073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8250" y="2020350"/>
            <a:ext cx="439800" cy="4398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074" name="Google Shape;2074;p87"/>
          <p:cNvCxnSpPr/>
          <p:nvPr/>
        </p:nvCxnSpPr>
        <p:spPr>
          <a:xfrm flipH="1">
            <a:off x="3405375" y="1435800"/>
            <a:ext cx="1500" cy="2244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75" name="Google Shape;2075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2825" y="2504913"/>
            <a:ext cx="492600" cy="4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6" name="Google Shape;2076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6025" y="2536338"/>
            <a:ext cx="439800" cy="439800"/>
          </a:xfrm>
          <a:prstGeom prst="rect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077" name="Google Shape;2077;p87"/>
          <p:cNvCxnSpPr/>
          <p:nvPr/>
        </p:nvCxnSpPr>
        <p:spPr>
          <a:xfrm flipH="1" rot="10800000">
            <a:off x="4022350" y="2234300"/>
            <a:ext cx="283500" cy="201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78" name="Google Shape;2078;p87"/>
          <p:cNvCxnSpPr/>
          <p:nvPr/>
        </p:nvCxnSpPr>
        <p:spPr>
          <a:xfrm rot="10800000">
            <a:off x="4875625" y="2234600"/>
            <a:ext cx="267600" cy="209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079" name="Google Shape;2079;p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7586" y="1913250"/>
            <a:ext cx="526325" cy="484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0" name="Google Shape;2080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5025" y="2504913"/>
            <a:ext cx="492600" cy="4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1" name="Google Shape;2081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8225" y="2536338"/>
            <a:ext cx="439800" cy="4398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082" name="Google Shape;2082;p87"/>
          <p:cNvCxnSpPr/>
          <p:nvPr/>
        </p:nvCxnSpPr>
        <p:spPr>
          <a:xfrm flipH="1" rot="10800000">
            <a:off x="6384550" y="2234300"/>
            <a:ext cx="283500" cy="201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83" name="Google Shape;2083;p87"/>
          <p:cNvCxnSpPr/>
          <p:nvPr/>
        </p:nvCxnSpPr>
        <p:spPr>
          <a:xfrm rot="10800000">
            <a:off x="7237825" y="2234600"/>
            <a:ext cx="267600" cy="209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084" name="Google Shape;2084;p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9786" y="1913250"/>
            <a:ext cx="526325" cy="484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5" name="Google Shape;2085;p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41375" y="1387000"/>
            <a:ext cx="297650" cy="29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6" name="Google Shape;2086;p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33950" y="1387000"/>
            <a:ext cx="297650" cy="297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7" name="Google Shape;2087;p87"/>
          <p:cNvCxnSpPr/>
          <p:nvPr/>
        </p:nvCxnSpPr>
        <p:spPr>
          <a:xfrm flipH="1">
            <a:off x="5774675" y="1405500"/>
            <a:ext cx="1500" cy="2244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88" name="Google Shape;2088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3875" y="1566600"/>
            <a:ext cx="439800" cy="4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9" name="Google Shape;2089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7500" y="1531650"/>
            <a:ext cx="439800" cy="4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0" name="Google Shape;2090;p87"/>
          <p:cNvSpPr/>
          <p:nvPr/>
        </p:nvSpPr>
        <p:spPr>
          <a:xfrm>
            <a:off x="8117425" y="2522050"/>
            <a:ext cx="72000" cy="732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1" name="Google Shape;2091;p87"/>
          <p:cNvSpPr/>
          <p:nvPr/>
        </p:nvSpPr>
        <p:spPr>
          <a:xfrm>
            <a:off x="8269825" y="2522050"/>
            <a:ext cx="72000" cy="732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2" name="Google Shape;2092;p87"/>
          <p:cNvSpPr/>
          <p:nvPr/>
        </p:nvSpPr>
        <p:spPr>
          <a:xfrm>
            <a:off x="8422225" y="2522050"/>
            <a:ext cx="72000" cy="732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3" name="Google Shape;2093;p87"/>
          <p:cNvSpPr/>
          <p:nvPr/>
        </p:nvSpPr>
        <p:spPr>
          <a:xfrm>
            <a:off x="111825" y="211350"/>
            <a:ext cx="263400" cy="265200"/>
          </a:xfrm>
          <a:prstGeom prst="ellipse">
            <a:avLst/>
          </a:prstGeom>
          <a:solidFill>
            <a:srgbClr val="5EA5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p70"/>
          <p:cNvSpPr txBox="1"/>
          <p:nvPr>
            <p:ph type="title"/>
          </p:nvPr>
        </p:nvSpPr>
        <p:spPr>
          <a:xfrm>
            <a:off x="1191600" y="445000"/>
            <a:ext cx="67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3A656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The Collabor8 Team</a:t>
            </a:r>
            <a:endParaRPr>
              <a:solidFill>
                <a:srgbClr val="3A65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96" name="Google Shape;1896;p70"/>
          <p:cNvPicPr preferRelativeResize="0"/>
          <p:nvPr/>
        </p:nvPicPr>
        <p:blipFill rotWithShape="1">
          <a:blip r:embed="rId3">
            <a:alphaModFix/>
          </a:blip>
          <a:srcRect b="28880" l="9576" r="11992" t="7631"/>
          <a:stretch/>
        </p:blipFill>
        <p:spPr>
          <a:xfrm>
            <a:off x="444875" y="1671000"/>
            <a:ext cx="1706700" cy="1667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97" name="Google Shape;1897;p70"/>
          <p:cNvPicPr preferRelativeResize="0"/>
          <p:nvPr/>
        </p:nvPicPr>
        <p:blipFill rotWithShape="1">
          <a:blip r:embed="rId4">
            <a:alphaModFix/>
          </a:blip>
          <a:srcRect b="15699" l="0" r="0" t="11211"/>
          <a:stretch/>
        </p:blipFill>
        <p:spPr>
          <a:xfrm>
            <a:off x="2608284" y="1671000"/>
            <a:ext cx="1708500" cy="1667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98" name="Google Shape;1898;p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3683" y="1671000"/>
            <a:ext cx="1708500" cy="1667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99" name="Google Shape;1899;p70"/>
          <p:cNvPicPr preferRelativeResize="0"/>
          <p:nvPr/>
        </p:nvPicPr>
        <p:blipFill rotWithShape="1">
          <a:blip r:embed="rId6">
            <a:alphaModFix/>
          </a:blip>
          <a:srcRect b="23950" l="15898" r="15898" t="19787"/>
          <a:stretch/>
        </p:blipFill>
        <p:spPr>
          <a:xfrm>
            <a:off x="6939086" y="1671000"/>
            <a:ext cx="1708500" cy="1667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00" name="Google Shape;1900;p70"/>
          <p:cNvSpPr txBox="1"/>
          <p:nvPr/>
        </p:nvSpPr>
        <p:spPr>
          <a:xfrm>
            <a:off x="607175" y="3479150"/>
            <a:ext cx="138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Trisha K.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1" name="Google Shape;1901;p70"/>
          <p:cNvSpPr txBox="1"/>
          <p:nvPr/>
        </p:nvSpPr>
        <p:spPr>
          <a:xfrm>
            <a:off x="2647725" y="3479150"/>
            <a:ext cx="162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Daniel R.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2" name="Google Shape;1902;p70"/>
          <p:cNvSpPr txBox="1"/>
          <p:nvPr/>
        </p:nvSpPr>
        <p:spPr>
          <a:xfrm>
            <a:off x="4813125" y="3479150"/>
            <a:ext cx="162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Juliette W.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3" name="Google Shape;1903;p70"/>
          <p:cNvSpPr txBox="1"/>
          <p:nvPr/>
        </p:nvSpPr>
        <p:spPr>
          <a:xfrm>
            <a:off x="6978525" y="3479150"/>
            <a:ext cx="162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Angela C.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7" name="Shape 2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" name="Google Shape;2098;p88"/>
          <p:cNvSpPr/>
          <p:nvPr/>
        </p:nvSpPr>
        <p:spPr>
          <a:xfrm>
            <a:off x="4524850" y="-25"/>
            <a:ext cx="4619100" cy="5143500"/>
          </a:xfrm>
          <a:prstGeom prst="rect">
            <a:avLst/>
          </a:prstGeom>
          <a:solidFill>
            <a:srgbClr val="38761D">
              <a:alpha val="36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9" name="Google Shape;2099;p88"/>
          <p:cNvSpPr txBox="1"/>
          <p:nvPr/>
        </p:nvSpPr>
        <p:spPr>
          <a:xfrm>
            <a:off x="230200" y="143850"/>
            <a:ext cx="399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A656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 </a:t>
            </a:r>
            <a:r>
              <a:rPr lang="en">
                <a:solidFill>
                  <a:srgbClr val="3A656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Prototype 2 Anonymous Collaboration</a:t>
            </a:r>
            <a:endParaRPr>
              <a:solidFill>
                <a:srgbClr val="3A656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00" name="Google Shape;2100;p88"/>
          <p:cNvSpPr txBox="1"/>
          <p:nvPr/>
        </p:nvSpPr>
        <p:spPr>
          <a:xfrm>
            <a:off x="446025" y="1222925"/>
            <a:ext cx="2424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A656D"/>
                </a:solidFill>
                <a:latin typeface="Montserrat"/>
                <a:ea typeface="Montserrat"/>
                <a:cs typeface="Montserrat"/>
                <a:sym typeface="Montserrat"/>
              </a:rPr>
              <a:t>Not a huge stress </a:t>
            </a:r>
            <a:r>
              <a:rPr b="1" lang="en">
                <a:solidFill>
                  <a:srgbClr val="3A656D"/>
                </a:solidFill>
                <a:latin typeface="Montserrat"/>
                <a:ea typeface="Montserrat"/>
                <a:cs typeface="Montserrat"/>
                <a:sym typeface="Montserrat"/>
              </a:rPr>
              <a:t>relief</a:t>
            </a:r>
            <a:r>
              <a:rPr b="1" lang="en">
                <a:solidFill>
                  <a:srgbClr val="3A656D"/>
                </a:solidFill>
                <a:latin typeface="Montserrat"/>
                <a:ea typeface="Montserrat"/>
                <a:cs typeface="Montserrat"/>
                <a:sym typeface="Montserrat"/>
              </a:rPr>
              <a:t> for people who don’t experience imposter </a:t>
            </a:r>
            <a:r>
              <a:rPr b="1" lang="en">
                <a:solidFill>
                  <a:srgbClr val="3A656D"/>
                </a:solidFill>
                <a:latin typeface="Montserrat"/>
                <a:ea typeface="Montserrat"/>
                <a:cs typeface="Montserrat"/>
                <a:sym typeface="Montserrat"/>
              </a:rPr>
              <a:t>syndrome</a:t>
            </a:r>
            <a:endParaRPr b="1">
              <a:solidFill>
                <a:srgbClr val="3A65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1" name="Google Shape;2101;p88"/>
          <p:cNvSpPr txBox="1"/>
          <p:nvPr/>
        </p:nvSpPr>
        <p:spPr>
          <a:xfrm>
            <a:off x="5927325" y="1222925"/>
            <a:ext cx="2424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It’s fair, efficient, and helpful for coding interviews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2" name="Google Shape;2102;p88"/>
          <p:cNvSpPr txBox="1"/>
          <p:nvPr/>
        </p:nvSpPr>
        <p:spPr>
          <a:xfrm>
            <a:off x="503550" y="2316375"/>
            <a:ext cx="222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03" name="Google Shape;2103;p88"/>
          <p:cNvSpPr txBox="1"/>
          <p:nvPr/>
        </p:nvSpPr>
        <p:spPr>
          <a:xfrm>
            <a:off x="5985175" y="2107750"/>
            <a:ext cx="2640000" cy="20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“I think it’s a great way to prepare me to code in front of strangers like in </a:t>
            </a:r>
            <a:r>
              <a:rPr b="1" i="1" lang="en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coding interviews</a:t>
            </a:r>
            <a:r>
              <a:rPr i="1" lang="en" sz="1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.”</a:t>
            </a:r>
            <a:endParaRPr i="1" sz="11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“If I’m stuck with the same group all semester, I’d want good teammates. This constantly switching is </a:t>
            </a:r>
            <a:r>
              <a:rPr b="1" i="1" lang="en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fair</a:t>
            </a:r>
            <a:r>
              <a:rPr i="1" lang="en" sz="1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for everyone, so I don’t care about others’ skill levels.”</a:t>
            </a:r>
            <a:endParaRPr i="1" sz="11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04" name="Google Shape;2104;p88"/>
          <p:cNvSpPr txBox="1"/>
          <p:nvPr/>
        </p:nvSpPr>
        <p:spPr>
          <a:xfrm>
            <a:off x="435300" y="2365475"/>
            <a:ext cx="2359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“I’m comfortable w</a:t>
            </a:r>
            <a:r>
              <a:rPr b="1" i="1"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ith or without</a:t>
            </a:r>
            <a:r>
              <a:rPr i="1" lang="en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i="1" lang="en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anonymity</a:t>
            </a:r>
            <a:r>
              <a:rPr i="1" lang="en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”</a:t>
            </a:r>
            <a:endParaRPr i="1" sz="1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105" name="Google Shape;2105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7275" y="999850"/>
            <a:ext cx="3585600" cy="35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6" name="Google Shape;2106;p88"/>
          <p:cNvSpPr/>
          <p:nvPr/>
        </p:nvSpPr>
        <p:spPr>
          <a:xfrm>
            <a:off x="119800" y="211350"/>
            <a:ext cx="263400" cy="265200"/>
          </a:xfrm>
          <a:prstGeom prst="ellipse">
            <a:avLst/>
          </a:prstGeom>
          <a:solidFill>
            <a:srgbClr val="5EA5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0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Google Shape;2111;p89"/>
          <p:cNvSpPr txBox="1"/>
          <p:nvPr>
            <p:ph idx="4294967295" type="body"/>
          </p:nvPr>
        </p:nvSpPr>
        <p:spPr>
          <a:xfrm>
            <a:off x="711150" y="1149650"/>
            <a:ext cx="7721700" cy="29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WE MET</a:t>
            </a:r>
            <a:r>
              <a:rPr b="1" lang="en" sz="17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700"/>
              <a:t>Prof. Mink, the chair of his institution’sCS department, who has developed and taught the introductory CS course there for the past 14 years</a:t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/>
              <a:t>WE WERE AMAZED TO REALIZE</a:t>
            </a:r>
            <a:r>
              <a:rPr lang="en" sz="1700"/>
              <a:t> </a:t>
            </a:r>
            <a:r>
              <a:rPr lang="en" sz="1700"/>
              <a:t>that he does not feel pair programming/collaborative coding in the intro CS courses is beneficial to student learning in practice even though he recognizes the </a:t>
            </a:r>
            <a:r>
              <a:rPr b="1" lang="en" sz="1700">
                <a:latin typeface="Montserrat"/>
                <a:ea typeface="Montserrat"/>
                <a:cs typeface="Montserrat"/>
                <a:sym typeface="Montserrat"/>
              </a:rPr>
              <a:t>benefits of collaboration</a:t>
            </a:r>
            <a:r>
              <a:rPr lang="en" sz="1700"/>
              <a:t> while working in industry in this field</a:t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/>
              <a:t>IT WOULD BE GAME-CHANGING TO</a:t>
            </a:r>
            <a:r>
              <a:rPr lang="en" sz="1700"/>
              <a:t> </a:t>
            </a:r>
            <a:r>
              <a:rPr lang="en" sz="1700"/>
              <a:t>create a collaborative environment that is in the best interest of student </a:t>
            </a:r>
            <a:r>
              <a:rPr b="1" lang="en" sz="1700">
                <a:latin typeface="Montserrat"/>
                <a:ea typeface="Montserrat"/>
                <a:cs typeface="Montserrat"/>
                <a:sym typeface="Montserrat"/>
              </a:rPr>
              <a:t>learning </a:t>
            </a:r>
            <a:r>
              <a:rPr lang="en" sz="1700"/>
              <a:t>while also </a:t>
            </a:r>
            <a:r>
              <a:rPr b="1" lang="en" sz="1700">
                <a:latin typeface="Montserrat"/>
                <a:ea typeface="Montserrat"/>
                <a:cs typeface="Montserrat"/>
                <a:sym typeface="Montserrat"/>
              </a:rPr>
              <a:t>preparing </a:t>
            </a:r>
            <a:r>
              <a:rPr lang="en" sz="1700"/>
              <a:t>students for the collaborative coding that happens in industry / group work.</a:t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2112" name="Google Shape;2112;p89"/>
          <p:cNvSpPr txBox="1"/>
          <p:nvPr>
            <p:ph type="title"/>
          </p:nvPr>
        </p:nvSpPr>
        <p:spPr>
          <a:xfrm>
            <a:off x="1191600" y="445000"/>
            <a:ext cx="67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POV 3</a:t>
            </a:r>
            <a:endParaRPr/>
          </a:p>
        </p:txBody>
      </p:sp>
      <p:sp>
        <p:nvSpPr>
          <p:cNvPr id="2113" name="Google Shape;2113;p89"/>
          <p:cNvSpPr/>
          <p:nvPr/>
        </p:nvSpPr>
        <p:spPr>
          <a:xfrm>
            <a:off x="779825" y="1494950"/>
            <a:ext cx="956100" cy="2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4" name="Google Shape;2114;p89"/>
          <p:cNvSpPr/>
          <p:nvPr/>
        </p:nvSpPr>
        <p:spPr>
          <a:xfrm flipH="1" rot="10800000">
            <a:off x="779825" y="2596850"/>
            <a:ext cx="3543600" cy="26100"/>
          </a:xfrm>
          <a:prstGeom prst="rect">
            <a:avLst/>
          </a:prstGeom>
          <a:solidFill>
            <a:srgbClr val="E9B72B"/>
          </a:solidFill>
          <a:ln cap="flat" cmpd="sng" w="9525">
            <a:solidFill>
              <a:srgbClr val="E9B7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5" name="Google Shape;2115;p89"/>
          <p:cNvSpPr/>
          <p:nvPr/>
        </p:nvSpPr>
        <p:spPr>
          <a:xfrm>
            <a:off x="779825" y="3985050"/>
            <a:ext cx="3946500" cy="28800"/>
          </a:xfrm>
          <a:prstGeom prst="rect">
            <a:avLst/>
          </a:prstGeom>
          <a:solidFill>
            <a:srgbClr val="6C4993"/>
          </a:solidFill>
          <a:ln cap="flat" cmpd="sng" w="9525">
            <a:solidFill>
              <a:srgbClr val="6C49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9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p90"/>
          <p:cNvSpPr txBox="1"/>
          <p:nvPr/>
        </p:nvSpPr>
        <p:spPr>
          <a:xfrm>
            <a:off x="1654550" y="1913550"/>
            <a:ext cx="548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21" name="Google Shape;2121;p90"/>
          <p:cNvSpPr txBox="1"/>
          <p:nvPr/>
        </p:nvSpPr>
        <p:spPr>
          <a:xfrm>
            <a:off x="1927925" y="1561050"/>
            <a:ext cx="5273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How might we</a:t>
            </a:r>
            <a:r>
              <a:rPr lang="en" sz="2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" sz="2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encourage </a:t>
            </a:r>
            <a:r>
              <a:rPr lang="en" sz="2000" u="sng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equal contribution</a:t>
            </a:r>
            <a:r>
              <a:rPr lang="en" sz="2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from collaborators? </a:t>
            </a:r>
            <a:endParaRPr sz="2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5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" name="Google Shape;2126;p91"/>
          <p:cNvSpPr txBox="1"/>
          <p:nvPr/>
        </p:nvSpPr>
        <p:spPr>
          <a:xfrm>
            <a:off x="1654550" y="1913550"/>
            <a:ext cx="548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27" name="Google Shape;2127;p91"/>
          <p:cNvSpPr txBox="1"/>
          <p:nvPr/>
        </p:nvSpPr>
        <p:spPr>
          <a:xfrm>
            <a:off x="1039950" y="1654550"/>
            <a:ext cx="7064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Solution</a:t>
            </a:r>
            <a:r>
              <a:rPr lang="en" sz="2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Alternate small parts of a larger process</a:t>
            </a:r>
            <a:endParaRPr sz="2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92"/>
          <p:cNvSpPr txBox="1"/>
          <p:nvPr/>
        </p:nvSpPr>
        <p:spPr>
          <a:xfrm>
            <a:off x="230200" y="143850"/>
            <a:ext cx="220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A656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 </a:t>
            </a:r>
            <a:r>
              <a:rPr lang="en">
                <a:solidFill>
                  <a:srgbClr val="3A656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Prototype 3</a:t>
            </a:r>
            <a:endParaRPr>
              <a:solidFill>
                <a:srgbClr val="3A656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33" name="Google Shape;2133;p92"/>
          <p:cNvSpPr txBox="1"/>
          <p:nvPr/>
        </p:nvSpPr>
        <p:spPr>
          <a:xfrm>
            <a:off x="945200" y="608775"/>
            <a:ext cx="7092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A656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Alternate Line Coding  vs.  Natural Collaboration</a:t>
            </a:r>
            <a:endParaRPr sz="2000">
              <a:solidFill>
                <a:srgbClr val="3A656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34" name="Google Shape;2134;p92"/>
          <p:cNvSpPr txBox="1"/>
          <p:nvPr/>
        </p:nvSpPr>
        <p:spPr>
          <a:xfrm>
            <a:off x="848850" y="3984575"/>
            <a:ext cx="7878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Assumptions: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Forced alternating input results in a more balanced collaboration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More balanced collaboration leads to more beneficial learning outcomes for both participants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135" name="Google Shape;2135;p92"/>
          <p:cNvCxnSpPr/>
          <p:nvPr/>
        </p:nvCxnSpPr>
        <p:spPr>
          <a:xfrm flipH="1">
            <a:off x="4405375" y="1449600"/>
            <a:ext cx="1500" cy="2244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136" name="Google Shape;2136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679" y="1589140"/>
            <a:ext cx="466504" cy="489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7" name="Google Shape;2137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6750" y="2073625"/>
            <a:ext cx="492600" cy="4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8" name="Google Shape;2138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679" y="2655940"/>
            <a:ext cx="466504" cy="489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9" name="Google Shape;2139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6750" y="3216625"/>
            <a:ext cx="492600" cy="4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0" name="Google Shape;2140;p92"/>
          <p:cNvSpPr/>
          <p:nvPr/>
        </p:nvSpPr>
        <p:spPr>
          <a:xfrm>
            <a:off x="1395600" y="1647100"/>
            <a:ext cx="2014200" cy="280500"/>
          </a:xfrm>
          <a:prstGeom prst="wedgeRoundRectCallout">
            <a:avLst>
              <a:gd fmla="val -57500" name="adj1"/>
              <a:gd fmla="val 42326" name="adj2"/>
              <a:gd fmla="val 0" name="adj3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highlight>
                  <a:srgbClr val="FFFFFE"/>
                </a:highlight>
                <a:latin typeface="Roboto Mono"/>
                <a:ea typeface="Roboto Mono"/>
                <a:cs typeface="Roboto Mono"/>
                <a:sym typeface="Roboto Mono"/>
              </a:rPr>
              <a:t>    gp_to_gc = {}</a:t>
            </a:r>
            <a:endParaRPr/>
          </a:p>
        </p:txBody>
      </p:sp>
      <p:sp>
        <p:nvSpPr>
          <p:cNvPr id="2141" name="Google Shape;2141;p92"/>
          <p:cNvSpPr/>
          <p:nvPr/>
        </p:nvSpPr>
        <p:spPr>
          <a:xfrm>
            <a:off x="1454475" y="2179675"/>
            <a:ext cx="2014200" cy="280500"/>
          </a:xfrm>
          <a:prstGeom prst="wedgeRoundRectCallout">
            <a:avLst>
              <a:gd fmla="val 57435" name="adj1"/>
              <a:gd fmla="val 23244" name="adj2"/>
              <a:gd fmla="val 0" name="adj3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highlight>
                  <a:srgbClr val="FFFFFE"/>
                </a:highlight>
                <a:latin typeface="Roboto Mono"/>
                <a:ea typeface="Roboto Mono"/>
                <a:cs typeface="Roboto Mono"/>
                <a:sym typeface="Roboto Mono"/>
              </a:rPr>
              <a:t>for parent, listofchildren in parents_to_children.items():</a:t>
            </a:r>
            <a:endParaRPr sz="1000"/>
          </a:p>
        </p:txBody>
      </p:sp>
      <p:sp>
        <p:nvSpPr>
          <p:cNvPr id="2142" name="Google Shape;2142;p92"/>
          <p:cNvSpPr/>
          <p:nvPr/>
        </p:nvSpPr>
        <p:spPr>
          <a:xfrm>
            <a:off x="1395600" y="2725850"/>
            <a:ext cx="2014200" cy="280500"/>
          </a:xfrm>
          <a:prstGeom prst="wedgeRoundRectCallout">
            <a:avLst>
              <a:gd fmla="val -57500" name="adj1"/>
              <a:gd fmla="val 42326" name="adj2"/>
              <a:gd fmla="val 0" name="adj3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highlight>
                  <a:srgbClr val="FFFFFE"/>
                </a:highlight>
                <a:latin typeface="Roboto Mono"/>
                <a:ea typeface="Roboto Mono"/>
                <a:cs typeface="Roboto Mono"/>
                <a:sym typeface="Roboto Mono"/>
              </a:rPr>
              <a:t>for child in listofchildren:</a:t>
            </a:r>
            <a:endParaRPr sz="1200"/>
          </a:p>
        </p:txBody>
      </p:sp>
      <p:sp>
        <p:nvSpPr>
          <p:cNvPr id="2143" name="Google Shape;2143;p92"/>
          <p:cNvSpPr/>
          <p:nvPr/>
        </p:nvSpPr>
        <p:spPr>
          <a:xfrm>
            <a:off x="1395600" y="3298400"/>
            <a:ext cx="2014200" cy="280500"/>
          </a:xfrm>
          <a:prstGeom prst="wedgeRoundRectCallout">
            <a:avLst>
              <a:gd fmla="val 57435" name="adj1"/>
              <a:gd fmla="val 23244" name="adj2"/>
              <a:gd fmla="val 0" name="adj3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highlight>
                  <a:srgbClr val="FFFFFE"/>
                </a:highlight>
                <a:latin typeface="Roboto Mono"/>
                <a:ea typeface="Roboto Mono"/>
                <a:cs typeface="Roboto Mono"/>
                <a:sym typeface="Roboto Mono"/>
              </a:rPr>
              <a:t>for parent, listofchildren in parents_to_children.items():</a:t>
            </a:r>
            <a:endParaRPr sz="1000"/>
          </a:p>
        </p:txBody>
      </p:sp>
      <p:pic>
        <p:nvPicPr>
          <p:cNvPr id="2144" name="Google Shape;2144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5754" y="2776490"/>
            <a:ext cx="466504" cy="489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5" name="Google Shape;2145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2300" y="2789275"/>
            <a:ext cx="492600" cy="4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6" name="Google Shape;2146;p92"/>
          <p:cNvSpPr/>
          <p:nvPr/>
        </p:nvSpPr>
        <p:spPr>
          <a:xfrm>
            <a:off x="5208225" y="1727550"/>
            <a:ext cx="1464600" cy="985500"/>
          </a:xfrm>
          <a:prstGeom prst="wedgeEllipseCallout">
            <a:avLst>
              <a:gd fmla="val -28504" name="adj1"/>
              <a:gd fmla="val 70531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Montserrat"/>
                <a:ea typeface="Montserrat"/>
                <a:cs typeface="Montserrat"/>
                <a:sym typeface="Montserrat"/>
              </a:rPr>
              <a:t>Sure!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7" name="Google Shape;2147;p92"/>
          <p:cNvSpPr/>
          <p:nvPr/>
        </p:nvSpPr>
        <p:spPr>
          <a:xfrm>
            <a:off x="5891650" y="1727550"/>
            <a:ext cx="1778100" cy="1137900"/>
          </a:xfrm>
          <a:prstGeom prst="wedgeEllipseCallout">
            <a:avLst>
              <a:gd fmla="val 35769" name="adj1"/>
              <a:gd fmla="val 56747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Okay, I’ll write the code, and you check for errors.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8" name="Google Shape;2148;p92"/>
          <p:cNvSpPr/>
          <p:nvPr/>
        </p:nvSpPr>
        <p:spPr>
          <a:xfrm>
            <a:off x="127800" y="211350"/>
            <a:ext cx="263400" cy="265200"/>
          </a:xfrm>
          <a:prstGeom prst="ellipse">
            <a:avLst/>
          </a:prstGeom>
          <a:solidFill>
            <a:srgbClr val="E9B7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2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p93"/>
          <p:cNvSpPr/>
          <p:nvPr/>
        </p:nvSpPr>
        <p:spPr>
          <a:xfrm>
            <a:off x="4524850" y="-25"/>
            <a:ext cx="4619100" cy="5143500"/>
          </a:xfrm>
          <a:prstGeom prst="rect">
            <a:avLst/>
          </a:prstGeom>
          <a:solidFill>
            <a:srgbClr val="E9B72B">
              <a:alpha val="469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4" name="Google Shape;2154;p93"/>
          <p:cNvSpPr txBox="1"/>
          <p:nvPr/>
        </p:nvSpPr>
        <p:spPr>
          <a:xfrm>
            <a:off x="230200" y="143850"/>
            <a:ext cx="399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A656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 </a:t>
            </a:r>
            <a:r>
              <a:rPr lang="en">
                <a:solidFill>
                  <a:srgbClr val="3A656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Prototype 3 Alternate Line Coding</a:t>
            </a:r>
            <a:endParaRPr>
              <a:solidFill>
                <a:srgbClr val="3A656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55" name="Google Shape;2155;p93"/>
          <p:cNvSpPr txBox="1"/>
          <p:nvPr/>
        </p:nvSpPr>
        <p:spPr>
          <a:xfrm>
            <a:off x="446025" y="1222925"/>
            <a:ext cx="2424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A656D"/>
                </a:solidFill>
                <a:latin typeface="Montserrat"/>
                <a:ea typeface="Montserrat"/>
                <a:cs typeface="Montserrat"/>
                <a:sym typeface="Montserrat"/>
              </a:rPr>
              <a:t>Not suitable for more complex problems, doesn’t encourage communication</a:t>
            </a:r>
            <a:endParaRPr b="1">
              <a:solidFill>
                <a:srgbClr val="3A65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6" name="Google Shape;2156;p93"/>
          <p:cNvSpPr txBox="1"/>
          <p:nvPr/>
        </p:nvSpPr>
        <p:spPr>
          <a:xfrm>
            <a:off x="5599850" y="1222925"/>
            <a:ext cx="3129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 fun, productive activity that fosters a more balanced collaboration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7" name="Google Shape;2157;p93"/>
          <p:cNvSpPr txBox="1"/>
          <p:nvPr/>
        </p:nvSpPr>
        <p:spPr>
          <a:xfrm>
            <a:off x="503550" y="2316375"/>
            <a:ext cx="222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58" name="Google Shape;2158;p93"/>
          <p:cNvSpPr txBox="1"/>
          <p:nvPr/>
        </p:nvSpPr>
        <p:spPr>
          <a:xfrm>
            <a:off x="5985175" y="2107750"/>
            <a:ext cx="26400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“It was such a </a:t>
            </a:r>
            <a:r>
              <a:rPr b="1" i="1" lang="en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fun </a:t>
            </a:r>
            <a:r>
              <a:rPr i="1" lang="en" sz="1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activity!”</a:t>
            </a:r>
            <a:endParaRPr i="1" sz="11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“It helps me </a:t>
            </a:r>
            <a:r>
              <a:rPr b="1" i="1" lang="en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r>
              <a:rPr i="1" lang="en" sz="1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other solutions I hadn’t thought of.”</a:t>
            </a:r>
            <a:endParaRPr i="1" sz="11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“It’s good that </a:t>
            </a:r>
            <a:r>
              <a:rPr b="1" i="1" lang="en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both</a:t>
            </a:r>
            <a:r>
              <a:rPr i="1" lang="en" sz="1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of us need to understand the problem.”</a:t>
            </a:r>
            <a:endParaRPr i="1" sz="11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59" name="Google Shape;2159;p93"/>
          <p:cNvSpPr txBox="1"/>
          <p:nvPr/>
        </p:nvSpPr>
        <p:spPr>
          <a:xfrm>
            <a:off x="435300" y="2365475"/>
            <a:ext cx="2359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“It doesn’t resemble how it works in the </a:t>
            </a:r>
            <a:r>
              <a:rPr b="1" i="1"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real world</a:t>
            </a:r>
            <a:r>
              <a:rPr i="1" lang="en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.”</a:t>
            </a:r>
            <a:endParaRPr i="1" sz="1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It’s hard to build </a:t>
            </a:r>
            <a:r>
              <a:rPr b="1" i="1"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personal connections</a:t>
            </a:r>
            <a:r>
              <a:rPr i="1" lang="en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endParaRPr i="1" sz="1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160" name="Google Shape;2160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3438" y="1118150"/>
            <a:ext cx="3377775" cy="33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1" name="Google Shape;2161;p93"/>
          <p:cNvSpPr/>
          <p:nvPr/>
        </p:nvSpPr>
        <p:spPr>
          <a:xfrm>
            <a:off x="103825" y="211350"/>
            <a:ext cx="263400" cy="265200"/>
          </a:xfrm>
          <a:prstGeom prst="ellipse">
            <a:avLst/>
          </a:prstGeom>
          <a:solidFill>
            <a:srgbClr val="E9B7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5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p94"/>
          <p:cNvSpPr txBox="1"/>
          <p:nvPr>
            <p:ph type="title"/>
          </p:nvPr>
        </p:nvSpPr>
        <p:spPr>
          <a:xfrm>
            <a:off x="1191600" y="445000"/>
            <a:ext cx="67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Solution</a:t>
            </a:r>
            <a:endParaRPr/>
          </a:p>
        </p:txBody>
      </p:sp>
      <p:grpSp>
        <p:nvGrpSpPr>
          <p:cNvPr id="2167" name="Google Shape;2167;p94"/>
          <p:cNvGrpSpPr/>
          <p:nvPr/>
        </p:nvGrpSpPr>
        <p:grpSpPr>
          <a:xfrm>
            <a:off x="2633606" y="1235724"/>
            <a:ext cx="3752047" cy="3474840"/>
            <a:chOff x="1191600" y="445000"/>
            <a:chExt cx="4923300" cy="4466950"/>
          </a:xfrm>
        </p:grpSpPr>
        <p:sp>
          <p:nvSpPr>
            <p:cNvPr id="2168" name="Google Shape;2168;p94"/>
            <p:cNvSpPr/>
            <p:nvPr/>
          </p:nvSpPr>
          <p:spPr>
            <a:xfrm>
              <a:off x="1191600" y="2168750"/>
              <a:ext cx="2743200" cy="2743200"/>
            </a:xfrm>
            <a:prstGeom prst="ellipse">
              <a:avLst/>
            </a:prstGeom>
            <a:solidFill>
              <a:srgbClr val="5EA5B2">
                <a:alpha val="659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94"/>
            <p:cNvSpPr/>
            <p:nvPr/>
          </p:nvSpPr>
          <p:spPr>
            <a:xfrm>
              <a:off x="2188400" y="445000"/>
              <a:ext cx="2743200" cy="2743200"/>
            </a:xfrm>
            <a:prstGeom prst="ellipse">
              <a:avLst/>
            </a:prstGeom>
            <a:solidFill>
              <a:srgbClr val="E9B72B">
                <a:alpha val="69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94"/>
            <p:cNvSpPr/>
            <p:nvPr/>
          </p:nvSpPr>
          <p:spPr>
            <a:xfrm>
              <a:off x="3371700" y="2096875"/>
              <a:ext cx="2743200" cy="2743200"/>
            </a:xfrm>
            <a:prstGeom prst="ellipse">
              <a:avLst/>
            </a:prstGeom>
            <a:solidFill>
              <a:srgbClr val="C52E73">
                <a:alpha val="715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71" name="Google Shape;2171;p94"/>
          <p:cNvSpPr txBox="1"/>
          <p:nvPr/>
        </p:nvSpPr>
        <p:spPr>
          <a:xfrm>
            <a:off x="3478575" y="2955125"/>
            <a:ext cx="2148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Combination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2" name="Google Shape;2172;p94"/>
          <p:cNvSpPr txBox="1"/>
          <p:nvPr/>
        </p:nvSpPr>
        <p:spPr>
          <a:xfrm>
            <a:off x="6403400" y="3386400"/>
            <a:ext cx="2052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All three prototype tests were generally successful and well-received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73" name="Google Shape;2173;p94"/>
          <p:cNvSpPr txBox="1"/>
          <p:nvPr/>
        </p:nvSpPr>
        <p:spPr>
          <a:xfrm>
            <a:off x="858900" y="1291575"/>
            <a:ext cx="2676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three prototypes address different needs: community building, independent thinking, etc.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74" name="Google Shape;2174;p94"/>
          <p:cNvSpPr txBox="1"/>
          <p:nvPr/>
        </p:nvSpPr>
        <p:spPr>
          <a:xfrm>
            <a:off x="563250" y="3386400"/>
            <a:ext cx="2052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three solutions complement each other pedagogically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8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p95"/>
          <p:cNvSpPr txBox="1"/>
          <p:nvPr>
            <p:ph idx="1" type="body"/>
          </p:nvPr>
        </p:nvSpPr>
        <p:spPr>
          <a:xfrm>
            <a:off x="925450" y="2992400"/>
            <a:ext cx="1774800" cy="9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Collaboration and peer-teaching helps students solidify their understanding</a:t>
            </a:r>
            <a:endParaRPr/>
          </a:p>
        </p:txBody>
      </p:sp>
      <p:sp>
        <p:nvSpPr>
          <p:cNvPr id="2180" name="Google Shape;2180;p95"/>
          <p:cNvSpPr txBox="1"/>
          <p:nvPr>
            <p:ph type="title"/>
          </p:nvPr>
        </p:nvSpPr>
        <p:spPr>
          <a:xfrm>
            <a:off x="1191600" y="445000"/>
            <a:ext cx="67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pic>
        <p:nvPicPr>
          <p:cNvPr id="2181" name="Google Shape;2181;p95"/>
          <p:cNvPicPr preferRelativeResize="0"/>
          <p:nvPr/>
        </p:nvPicPr>
        <p:blipFill rotWithShape="1">
          <a:blip r:embed="rId3">
            <a:alphaModFix/>
          </a:blip>
          <a:srcRect b="24997" l="14758" r="10402" t="25315"/>
          <a:stretch/>
        </p:blipFill>
        <p:spPr>
          <a:xfrm>
            <a:off x="1021900" y="1377050"/>
            <a:ext cx="1908150" cy="1591176"/>
          </a:xfrm>
          <a:prstGeom prst="rect">
            <a:avLst/>
          </a:prstGeom>
          <a:noFill/>
          <a:ln>
            <a:noFill/>
          </a:ln>
        </p:spPr>
      </p:pic>
      <p:sp>
        <p:nvSpPr>
          <p:cNvPr id="2182" name="Google Shape;2182;p95"/>
          <p:cNvSpPr txBox="1"/>
          <p:nvPr>
            <p:ph idx="1" type="body"/>
          </p:nvPr>
        </p:nvSpPr>
        <p:spPr>
          <a:xfrm>
            <a:off x="3684600" y="2992400"/>
            <a:ext cx="1774800" cy="9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Anonymity can encourage student participation</a:t>
            </a:r>
            <a:endParaRPr/>
          </a:p>
        </p:txBody>
      </p:sp>
      <p:sp>
        <p:nvSpPr>
          <p:cNvPr id="2183" name="Google Shape;2183;p95"/>
          <p:cNvSpPr txBox="1"/>
          <p:nvPr>
            <p:ph idx="1" type="body"/>
          </p:nvPr>
        </p:nvSpPr>
        <p:spPr>
          <a:xfrm>
            <a:off x="6443750" y="3016550"/>
            <a:ext cx="1774800" cy="9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Alternating small parts can lead to mutual understanding</a:t>
            </a:r>
            <a:endParaRPr/>
          </a:p>
        </p:txBody>
      </p:sp>
      <p:pic>
        <p:nvPicPr>
          <p:cNvPr id="2184" name="Google Shape;2184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9650" y="1421275"/>
            <a:ext cx="1551050" cy="155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5" name="Google Shape;2185;p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5000" y="1337688"/>
            <a:ext cx="1669900" cy="166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9" name="Shape 2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0" name="Google Shape;2190;p9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A656D"/>
                </a:solidFill>
                <a:latin typeface="Montserrat"/>
                <a:ea typeface="Montserrat"/>
                <a:cs typeface="Montserrat"/>
                <a:sym typeface="Montserrat"/>
              </a:rPr>
              <a:t>What questions do you have?</a:t>
            </a:r>
            <a:endParaRPr sz="77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4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97"/>
          <p:cNvSpPr txBox="1"/>
          <p:nvPr>
            <p:ph type="title"/>
          </p:nvPr>
        </p:nvSpPr>
        <p:spPr>
          <a:xfrm>
            <a:off x="1752000" y="1728450"/>
            <a:ext cx="5640000" cy="153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7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" name="Google Shape;1908;p71"/>
          <p:cNvSpPr txBox="1"/>
          <p:nvPr/>
        </p:nvSpPr>
        <p:spPr>
          <a:xfrm>
            <a:off x="4674800" y="1148213"/>
            <a:ext cx="3608100" cy="27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“When starting out, being able to form connections and feeling a sense of belonging is crucial in staying involved.”</a:t>
            </a:r>
            <a:endParaRPr sz="20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100">
                <a:solidFill>
                  <a:srgbClr val="595959"/>
                </a:solidFill>
                <a:latin typeface="Caveat"/>
                <a:ea typeface="Caveat"/>
                <a:cs typeface="Caveat"/>
                <a:sym typeface="Caveat"/>
              </a:rPr>
              <a:t>— Sery</a:t>
            </a:r>
            <a:br>
              <a:rPr b="1" lang="en" sz="2100">
                <a:solidFill>
                  <a:srgbClr val="595959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n" sz="12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Junior CS Major and CS intro class TA at OSU, </a:t>
            </a:r>
            <a:endParaRPr b="1" sz="12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09" name="Google Shape;1909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625" y="748150"/>
            <a:ext cx="3756950" cy="375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9" name="Shape 2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0" name="Google Shape;2200;p98"/>
          <p:cNvSpPr txBox="1"/>
          <p:nvPr>
            <p:ph idx="1" type="body"/>
          </p:nvPr>
        </p:nvSpPr>
        <p:spPr>
          <a:xfrm>
            <a:off x="388250" y="967625"/>
            <a:ext cx="3948000" cy="40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Say:</a:t>
            </a:r>
            <a:br>
              <a:rPr lang="en" sz="800"/>
            </a:br>
            <a:r>
              <a:rPr lang="en" sz="800"/>
              <a:t>“We created pair programming as a way to reduce the workload of section leaders”</a:t>
            </a:r>
            <a:br>
              <a:rPr lang="en" sz="800"/>
            </a:br>
            <a:r>
              <a:rPr lang="en" sz="800"/>
              <a:t>“</a:t>
            </a: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If there aren’t tools that force the best practices of pair programming, it is easy to do it badly</a:t>
            </a:r>
            <a:r>
              <a:rPr lang="en" sz="800"/>
              <a:t>”</a:t>
            </a:r>
            <a:br>
              <a:rPr lang="en" sz="800"/>
            </a:br>
            <a:r>
              <a:rPr lang="en" sz="800"/>
              <a:t>“Most students just divide and conquer on the assignments, which isn’t what we are trying to teach them”</a:t>
            </a:r>
            <a:br>
              <a:rPr lang="en" sz="800"/>
            </a:br>
            <a:r>
              <a:rPr lang="en" sz="800"/>
              <a:t>“The 106s are courses where students need to develop code on their own to show individual comprehension of the material’</a:t>
            </a:r>
            <a:br>
              <a:rPr lang="en" sz="800"/>
            </a:br>
            <a:r>
              <a:rPr lang="en" sz="800"/>
              <a:t>“It is </a:t>
            </a: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easier to understand the importance of pair programming / the necessary dynamics when you  are an upper level student</a:t>
            </a:r>
            <a:r>
              <a:rPr lang="en" sz="800"/>
              <a:t>”</a:t>
            </a:r>
            <a:br>
              <a:rPr lang="en" sz="800"/>
            </a:br>
            <a:r>
              <a:rPr lang="en" sz="800"/>
              <a:t>“Online learning makes courses with 500 people even more intimidating”</a:t>
            </a:r>
            <a:br>
              <a:rPr lang="en" sz="800"/>
            </a:br>
            <a:r>
              <a:rPr lang="en" sz="800"/>
              <a:t>“The percentage of women section leaders is higher than the percentage of women in the CS major”</a:t>
            </a:r>
            <a:endParaRPr sz="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800"/>
              <a:t>Do:</a:t>
            </a:r>
            <a:br>
              <a:rPr lang="en" sz="800"/>
            </a:br>
            <a:r>
              <a:rPr lang="en" sz="800"/>
              <a:t>Actively tries to mitigate stereotype threat when teaching </a:t>
            </a:r>
            <a:br>
              <a:rPr lang="en" sz="800"/>
            </a:br>
            <a:r>
              <a:rPr lang="en" sz="800"/>
              <a:t>Provides lots of resources for students in his course</a:t>
            </a:r>
            <a:br>
              <a:rPr lang="en" sz="800"/>
            </a:br>
            <a:r>
              <a:rPr lang="en" sz="800"/>
              <a:t>Try to lower activation energy for students to get help in the course</a:t>
            </a:r>
            <a:br>
              <a:rPr lang="en" sz="800"/>
            </a:br>
            <a:r>
              <a:rPr lang="en" sz="800"/>
              <a:t>Assigns work that can  be completed in a reasonable amount of time without a partner</a:t>
            </a:r>
            <a:br>
              <a:rPr lang="en" sz="800"/>
            </a:br>
            <a:r>
              <a:rPr lang="en" sz="800"/>
              <a:t>Makes changes to ease the workload of section leaders</a:t>
            </a:r>
            <a:br>
              <a:rPr lang="en" sz="800"/>
            </a:br>
            <a:endParaRPr sz="800"/>
          </a:p>
        </p:txBody>
      </p:sp>
      <p:sp>
        <p:nvSpPr>
          <p:cNvPr id="2201" name="Google Shape;2201;p98"/>
          <p:cNvSpPr txBox="1"/>
          <p:nvPr>
            <p:ph type="title"/>
          </p:nvPr>
        </p:nvSpPr>
        <p:spPr>
          <a:xfrm>
            <a:off x="1191600" y="445000"/>
            <a:ext cx="704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Needfinding Empathy Map 1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2" name="Google Shape;2202;p98"/>
          <p:cNvSpPr txBox="1"/>
          <p:nvPr>
            <p:ph idx="1" type="body"/>
          </p:nvPr>
        </p:nvSpPr>
        <p:spPr>
          <a:xfrm>
            <a:off x="4853825" y="1112850"/>
            <a:ext cx="3948000" cy="29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/>
              <a:t>Think:</a:t>
            </a:r>
            <a:br>
              <a:rPr lang="en" sz="800"/>
            </a:br>
            <a:r>
              <a:rPr lang="en" sz="800"/>
              <a:t>It is important that the gender ratios in the major and in sub cultures of the major are balanced</a:t>
            </a:r>
            <a:br>
              <a:rPr lang="en" sz="800"/>
            </a:br>
            <a:r>
              <a:rPr lang="en" sz="800"/>
              <a:t>Students need to work independently on assignments to prove individual knowledge </a:t>
            </a:r>
            <a:br>
              <a:rPr lang="en" sz="800"/>
            </a:br>
            <a:r>
              <a:rPr lang="en" sz="800"/>
              <a:t>Discussion sections are the place to get individual and personalized attention</a:t>
            </a:r>
            <a:br>
              <a:rPr lang="en" sz="800"/>
            </a:br>
            <a:r>
              <a:rPr lang="en" sz="800"/>
              <a:t>Individual attention is necessary to succeed in 106 courses</a:t>
            </a:r>
            <a:br>
              <a:rPr lang="en" sz="800"/>
            </a:br>
            <a:r>
              <a:rPr lang="en" sz="800"/>
              <a:t>Pair programming is necessary in industry </a:t>
            </a:r>
            <a:br>
              <a:rPr lang="en" sz="800"/>
            </a:br>
            <a:r>
              <a:rPr lang="en" sz="800"/>
              <a:t>Students feel more isolated from course staff in online learning </a:t>
            </a:r>
            <a:br>
              <a:rPr lang="en" sz="800"/>
            </a:br>
            <a:r>
              <a:rPr lang="en" sz="800"/>
              <a:t>Students want a space to collaborate with their peers </a:t>
            </a:r>
            <a:br>
              <a:rPr lang="en" sz="800"/>
            </a:br>
            <a:br>
              <a:rPr lang="en" sz="800"/>
            </a:br>
            <a:r>
              <a:rPr lang="en" sz="800"/>
              <a:t>Feel:</a:t>
            </a:r>
            <a:br>
              <a:rPr lang="en" sz="800"/>
            </a:br>
            <a:r>
              <a:rPr lang="en" sz="800"/>
              <a:t>The need to bring people together so that they don’t feel intimidated in such a large class</a:t>
            </a:r>
            <a:br>
              <a:rPr lang="en" sz="800"/>
            </a:br>
            <a:r>
              <a:rPr lang="en" sz="800"/>
              <a:t>The need to continually develop and improve the section leading program to best meet the needs of students</a:t>
            </a:r>
            <a:br>
              <a:rPr lang="en" sz="800"/>
            </a:br>
            <a:r>
              <a:rPr lang="en" sz="800"/>
              <a:t>Informed </a:t>
            </a:r>
            <a:br>
              <a:rPr lang="en" sz="800"/>
            </a:br>
            <a:r>
              <a:rPr lang="en" sz="800"/>
              <a:t>Justified </a:t>
            </a:r>
            <a:br>
              <a:rPr lang="en" sz="800"/>
            </a:br>
            <a:br>
              <a:rPr lang="en" sz="800"/>
            </a:br>
            <a:endParaRPr sz="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6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7" name="Google Shape;2207;p99"/>
          <p:cNvSpPr txBox="1"/>
          <p:nvPr>
            <p:ph idx="1" type="body"/>
          </p:nvPr>
        </p:nvSpPr>
        <p:spPr>
          <a:xfrm>
            <a:off x="711150" y="921475"/>
            <a:ext cx="3740400" cy="38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Say</a:t>
            </a:r>
            <a:b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“All of our coding assignments were individualistic with a very strict honor code.”</a:t>
            </a:r>
            <a:b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“I felt like the most helpful thing was a lab for reiterating concepts.”</a:t>
            </a:r>
            <a:b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“I got to meet a lot of friends in labs that I got to collaborate with in the future.”</a:t>
            </a:r>
            <a:b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“If you don’t have any experience but you work next to someone who has, they might finish a lot quicker than you, and you would feel stressed out and fall behind.”</a:t>
            </a:r>
            <a:b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“I realized that my experience was far less than other experienced peers.”</a:t>
            </a:r>
            <a:b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“I found those who are more arrogant tend to not be the most patient or willing to help.”</a:t>
            </a:r>
            <a:b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“People here are black and white kind of thinking.”</a:t>
            </a:r>
            <a:b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“None of my CS classes gave me insights about my internship. I learned all that on my own.”</a:t>
            </a:r>
            <a:b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“A lot of schools can do a better job explaining to students what career paths there are available for CS students.”</a:t>
            </a:r>
            <a:b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“Teaching each other is really helpful in industry.”</a:t>
            </a:r>
            <a:b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“Most ppl hate group projects, but they are the most helpful for preparing for the real world.“</a:t>
            </a:r>
            <a:b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“A lot of the girls I know come to CS and get scared so they switched majors.”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Do</a:t>
            </a:r>
            <a:b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Meet students out of class but in the discipline for support.</a:t>
            </a:r>
            <a:b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Prepare individually for job readiness.</a:t>
            </a:r>
            <a:b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Explore careers and applications for computer science individually.</a:t>
            </a:r>
            <a:b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Ultimately work in either software engineering industry or academia.</a:t>
            </a:r>
            <a:b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Gains soft skills from liberal arts minor and other interests.</a:t>
            </a:r>
            <a:b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Avoid arrogant people when seeking clarifications.</a:t>
            </a:r>
            <a:b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Compare skill levels when in a new class.</a:t>
            </a:r>
            <a:b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Teach each other when working in industry.</a:t>
            </a:r>
            <a:b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Learn about tooling.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700">
              <a:solidFill>
                <a:schemeClr val="accent5"/>
              </a:solidFill>
            </a:endParaRPr>
          </a:p>
        </p:txBody>
      </p:sp>
      <p:sp>
        <p:nvSpPr>
          <p:cNvPr id="2208" name="Google Shape;2208;p99"/>
          <p:cNvSpPr txBox="1"/>
          <p:nvPr>
            <p:ph type="title"/>
          </p:nvPr>
        </p:nvSpPr>
        <p:spPr>
          <a:xfrm>
            <a:off x="899525" y="445000"/>
            <a:ext cx="7053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Needfinding Empathy Map 2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9" name="Google Shape;2209;p99"/>
          <p:cNvSpPr txBox="1"/>
          <p:nvPr>
            <p:ph idx="1" type="body"/>
          </p:nvPr>
        </p:nvSpPr>
        <p:spPr>
          <a:xfrm>
            <a:off x="4796150" y="1017700"/>
            <a:ext cx="3740400" cy="34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Think:</a:t>
            </a:r>
            <a:b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Computer science is the hardest discipline.</a:t>
            </a:r>
            <a:b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Higher Education institutions do not focus on teaching soft skills to computer science/engineering students like myself.</a:t>
            </a:r>
            <a:b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Computer science was the best major fit for me.</a:t>
            </a:r>
            <a:b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Working alone is worth avoiding arrogant people.</a:t>
            </a:r>
            <a:b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Tooling education prepared me for industry.</a:t>
            </a:r>
            <a:b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Groupwork was the most helpful learning approach in preparing for work in industry.</a:t>
            </a:r>
            <a:b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My female friends dropped out of computer science because of intimidation.</a:t>
            </a:r>
            <a:b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Fear of honor code violations prevent open collaboration.</a:t>
            </a:r>
            <a:b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Technical qualifications are often overshadowed by an inability to communicate effectively.</a:t>
            </a:r>
            <a:b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General education classes like public speaking are not legitimate at school.</a:t>
            </a:r>
            <a:b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There are lots of opportunities to apply computer science in different ways.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Feel</a:t>
            </a:r>
            <a:b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Independent</a:t>
            </a:r>
            <a:b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Frustrated</a:t>
            </a:r>
            <a:b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Rewarded</a:t>
            </a:r>
            <a:b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Self-motivated</a:t>
            </a:r>
            <a:b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Determined</a:t>
            </a:r>
            <a:b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Empathetic</a:t>
            </a:r>
            <a:b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Intellectually curious</a:t>
            </a:r>
            <a:b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Confident in communication skills</a:t>
            </a:r>
            <a:b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Reassured by industry experience</a:t>
            </a:r>
            <a:b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Underrepresented</a:t>
            </a:r>
            <a:b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Uninformed</a:t>
            </a:r>
            <a:b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Competitive</a:t>
            </a:r>
            <a:endParaRPr sz="7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3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p100"/>
          <p:cNvSpPr txBox="1"/>
          <p:nvPr>
            <p:ph idx="1" type="body"/>
          </p:nvPr>
        </p:nvSpPr>
        <p:spPr>
          <a:xfrm>
            <a:off x="711150" y="1302050"/>
            <a:ext cx="7721700" cy="29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HMW provide individual help to beginners?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HMW remove the need for tools?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HMW make students comfortable struggling?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HMW get students to help each other through the process?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HMW integrate tool learning process into the regular learning process?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HMW remove the pressure to understand tools instantly?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HMW make the tools available and accessible for everybody? 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How might we develop tooling skills separately from the assignments? 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How might we increase efficiency of tool use earlier on in the quarter? 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How might we eliminate setup time? 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How might we better document challenges that students faced when getting their setup to work? 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How might we create a better metric for evaluating healthy struggle versus unintuitive or unuseful effort to problem solve? 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How might we create more instantaneous support for setup challenges?</a:t>
            </a:r>
            <a:endParaRPr/>
          </a:p>
        </p:txBody>
      </p:sp>
      <p:sp>
        <p:nvSpPr>
          <p:cNvPr id="2215" name="Google Shape;2215;p100"/>
          <p:cNvSpPr txBox="1"/>
          <p:nvPr>
            <p:ph type="title"/>
          </p:nvPr>
        </p:nvSpPr>
        <p:spPr>
          <a:xfrm>
            <a:off x="1191600" y="445000"/>
            <a:ext cx="67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HMW’s for POV 1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9" name="Shape 2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0" name="Google Shape;2220;p101"/>
          <p:cNvSpPr txBox="1"/>
          <p:nvPr>
            <p:ph idx="1" type="body"/>
          </p:nvPr>
        </p:nvSpPr>
        <p:spPr>
          <a:xfrm>
            <a:off x="711150" y="1302050"/>
            <a:ext cx="7721700" cy="29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HMW increase students’ self confidence?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HMW level the playing field for students of varying abilities in collaborative environments?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HMW raise awareness of other students’ challenges?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HMW create anonymous collaboration opportunities? 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HMW make students feel more comfortable sharing their vulnerabilities?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HMW create smaller communities in the CS department?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HMW match students with similar skill levels?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HMW make failing okay?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HMW eliminate arrogance in collaboration?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HMW get students to empathize with each other?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HMW eliminate the desire to compare yourself to your peers?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HMW make intro CS like a morgue (everyone’s equal)?</a:t>
            </a:r>
            <a:endParaRPr/>
          </a:p>
        </p:txBody>
      </p:sp>
      <p:sp>
        <p:nvSpPr>
          <p:cNvPr id="2221" name="Google Shape;2221;p101"/>
          <p:cNvSpPr txBox="1"/>
          <p:nvPr>
            <p:ph type="title"/>
          </p:nvPr>
        </p:nvSpPr>
        <p:spPr>
          <a:xfrm>
            <a:off x="1191600" y="445000"/>
            <a:ext cx="67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HMW’s for POV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5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p102"/>
          <p:cNvSpPr txBox="1"/>
          <p:nvPr>
            <p:ph idx="1" type="body"/>
          </p:nvPr>
        </p:nvSpPr>
        <p:spPr>
          <a:xfrm>
            <a:off x="711150" y="1302050"/>
            <a:ext cx="7721700" cy="29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How might we make pair programming support learning in intro CS classes?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HMW stimulate industry coding in intro CS pair-programming?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HMW create non-assignment spaces for collaboration?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HMW create a space where students can collaborate, but also learn individually?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HMW prevent the divide-and-conquer approach of pair programming?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HMW design assignments that require group work?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HMW we expedite building an individual student’s foundation?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HMW demonstrate individual learning while collaborating?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HMW appease an instructor’s goal to have all students know all the material in pair programming?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HMW learning CS like a tennis game (takes two people to play, but both need to be fully competent)?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HMW make students more excited about individual work?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HMW encourage all people to contribute to all parts of the process?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HMW find the right people to collaborate with? 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HMW we make group work beneficial to learning but not harmful to performance evaluation?</a:t>
            </a:r>
            <a:endParaRPr/>
          </a:p>
        </p:txBody>
      </p:sp>
      <p:sp>
        <p:nvSpPr>
          <p:cNvPr id="2227" name="Google Shape;2227;p102"/>
          <p:cNvSpPr txBox="1"/>
          <p:nvPr>
            <p:ph type="title"/>
          </p:nvPr>
        </p:nvSpPr>
        <p:spPr>
          <a:xfrm>
            <a:off x="1191600" y="445000"/>
            <a:ext cx="67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HMW’s for POV 3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3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p72"/>
          <p:cNvSpPr txBox="1"/>
          <p:nvPr>
            <p:ph idx="4294967295" type="body"/>
          </p:nvPr>
        </p:nvSpPr>
        <p:spPr>
          <a:xfrm>
            <a:off x="711150" y="1302050"/>
            <a:ext cx="7721700" cy="29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MET</a:t>
            </a: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/>
              <a:t>Sery, a Junior CS major and TA at OSU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 WERE AMAZED TO REALIZE</a:t>
            </a:r>
            <a:r>
              <a:rPr lang="en"/>
              <a:t> that her strong feeling of </a:t>
            </a: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community</a:t>
            </a:r>
            <a:r>
              <a:rPr lang="en"/>
              <a:t> in her intro class was crucial in deciding to do CS, yet she worked </a:t>
            </a: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independently</a:t>
            </a:r>
            <a:r>
              <a:rPr lang="en"/>
              <a:t> in later classes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IT WOULD BE GAME-CHANGING TO</a:t>
            </a:r>
            <a:r>
              <a:rPr lang="en"/>
              <a:t> create a community and encourage </a:t>
            </a: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mutually beneficial collaboration</a:t>
            </a:r>
            <a:r>
              <a:rPr lang="en"/>
              <a:t> in (intro) CS classes</a:t>
            </a:r>
            <a:endParaRPr/>
          </a:p>
        </p:txBody>
      </p:sp>
      <p:sp>
        <p:nvSpPr>
          <p:cNvPr id="1915" name="Google Shape;1915;p72"/>
          <p:cNvSpPr txBox="1"/>
          <p:nvPr>
            <p:ph type="title"/>
          </p:nvPr>
        </p:nvSpPr>
        <p:spPr>
          <a:xfrm>
            <a:off x="1191600" y="445000"/>
            <a:ext cx="67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POV</a:t>
            </a:r>
            <a:endParaRPr/>
          </a:p>
        </p:txBody>
      </p:sp>
      <p:sp>
        <p:nvSpPr>
          <p:cNvPr id="1916" name="Google Shape;1916;p72"/>
          <p:cNvSpPr/>
          <p:nvPr/>
        </p:nvSpPr>
        <p:spPr>
          <a:xfrm>
            <a:off x="779825" y="1661750"/>
            <a:ext cx="1043100" cy="2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7" name="Google Shape;1917;p72"/>
          <p:cNvSpPr/>
          <p:nvPr/>
        </p:nvSpPr>
        <p:spPr>
          <a:xfrm>
            <a:off x="779825" y="2173825"/>
            <a:ext cx="3852900" cy="28800"/>
          </a:xfrm>
          <a:prstGeom prst="rect">
            <a:avLst/>
          </a:prstGeom>
          <a:solidFill>
            <a:srgbClr val="E9B72B"/>
          </a:solidFill>
          <a:ln cap="flat" cmpd="sng" w="9525">
            <a:solidFill>
              <a:srgbClr val="E9B7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8" name="Google Shape;1918;p72"/>
          <p:cNvSpPr/>
          <p:nvPr/>
        </p:nvSpPr>
        <p:spPr>
          <a:xfrm>
            <a:off x="779825" y="3326150"/>
            <a:ext cx="4291800" cy="28800"/>
          </a:xfrm>
          <a:prstGeom prst="rect">
            <a:avLst/>
          </a:prstGeom>
          <a:solidFill>
            <a:srgbClr val="6C4993"/>
          </a:solidFill>
          <a:ln cap="flat" cmpd="sng" w="9525">
            <a:solidFill>
              <a:srgbClr val="6C49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p73"/>
          <p:cNvSpPr/>
          <p:nvPr/>
        </p:nvSpPr>
        <p:spPr>
          <a:xfrm>
            <a:off x="6202300" y="1374000"/>
            <a:ext cx="991200" cy="3201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4" name="Google Shape;1924;p73"/>
          <p:cNvSpPr/>
          <p:nvPr/>
        </p:nvSpPr>
        <p:spPr>
          <a:xfrm>
            <a:off x="3842533" y="1814371"/>
            <a:ext cx="796800" cy="9036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25" name="Google Shape;1925;p73"/>
          <p:cNvCxnSpPr/>
          <p:nvPr/>
        </p:nvCxnSpPr>
        <p:spPr>
          <a:xfrm rot="10800000">
            <a:off x="742011" y="1194853"/>
            <a:ext cx="12000" cy="3290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26" name="Google Shape;1926;p73"/>
          <p:cNvCxnSpPr/>
          <p:nvPr/>
        </p:nvCxnSpPr>
        <p:spPr>
          <a:xfrm flipH="1" rot="10800000">
            <a:off x="754011" y="4473853"/>
            <a:ext cx="4308300" cy="11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27" name="Google Shape;1927;p73"/>
          <p:cNvSpPr txBox="1"/>
          <p:nvPr/>
        </p:nvSpPr>
        <p:spPr>
          <a:xfrm>
            <a:off x="3259498" y="4485253"/>
            <a:ext cx="12963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 Medium"/>
                <a:ea typeface="Montserrat Medium"/>
                <a:cs typeface="Montserrat Medium"/>
                <a:sym typeface="Montserrat Medium"/>
              </a:rPr>
              <a:t>CS experience</a:t>
            </a:r>
            <a:endParaRPr sz="1200"/>
          </a:p>
        </p:txBody>
      </p:sp>
      <p:sp>
        <p:nvSpPr>
          <p:cNvPr id="1928" name="Google Shape;1928;p73"/>
          <p:cNvSpPr txBox="1"/>
          <p:nvPr/>
        </p:nvSpPr>
        <p:spPr>
          <a:xfrm>
            <a:off x="235100" y="1975993"/>
            <a:ext cx="12963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 Medium"/>
                <a:ea typeface="Montserrat Medium"/>
                <a:cs typeface="Montserrat Medium"/>
                <a:sym typeface="Montserrat Medium"/>
              </a:rPr>
              <a:t>Year</a:t>
            </a:r>
            <a:endParaRPr sz="1200"/>
          </a:p>
        </p:txBody>
      </p:sp>
      <p:sp>
        <p:nvSpPr>
          <p:cNvPr id="1929" name="Google Shape;1929;p73"/>
          <p:cNvSpPr txBox="1"/>
          <p:nvPr/>
        </p:nvSpPr>
        <p:spPr>
          <a:xfrm>
            <a:off x="3067238" y="2971316"/>
            <a:ext cx="7434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Carolyne</a:t>
            </a:r>
            <a:endParaRPr sz="1100"/>
          </a:p>
        </p:txBody>
      </p:sp>
      <p:sp>
        <p:nvSpPr>
          <p:cNvPr id="1930" name="Google Shape;1930;p73"/>
          <p:cNvSpPr txBox="1"/>
          <p:nvPr/>
        </p:nvSpPr>
        <p:spPr>
          <a:xfrm>
            <a:off x="862988" y="3838313"/>
            <a:ext cx="7434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José</a:t>
            </a:r>
            <a:endParaRPr sz="1100"/>
          </a:p>
        </p:txBody>
      </p:sp>
      <p:sp>
        <p:nvSpPr>
          <p:cNvPr id="1931" name="Google Shape;1931;p73"/>
          <p:cNvSpPr txBox="1"/>
          <p:nvPr/>
        </p:nvSpPr>
        <p:spPr>
          <a:xfrm>
            <a:off x="2553640" y="2978465"/>
            <a:ext cx="7434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Sery</a:t>
            </a:r>
            <a:endParaRPr sz="1100"/>
          </a:p>
        </p:txBody>
      </p:sp>
      <p:grpSp>
        <p:nvGrpSpPr>
          <p:cNvPr id="1932" name="Google Shape;1932;p73"/>
          <p:cNvGrpSpPr/>
          <p:nvPr/>
        </p:nvGrpSpPr>
        <p:grpSpPr>
          <a:xfrm>
            <a:off x="1340567" y="1483254"/>
            <a:ext cx="626156" cy="639993"/>
            <a:chOff x="1103467" y="1130848"/>
            <a:chExt cx="1424700" cy="1488009"/>
          </a:xfrm>
        </p:grpSpPr>
        <p:sp>
          <p:nvSpPr>
            <p:cNvPr id="1933" name="Google Shape;1933;p73"/>
            <p:cNvSpPr txBox="1"/>
            <p:nvPr/>
          </p:nvSpPr>
          <p:spPr>
            <a:xfrm>
              <a:off x="1103467" y="2214157"/>
              <a:ext cx="1424700" cy="40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Cathy</a:t>
              </a:r>
              <a:endParaRPr sz="900"/>
            </a:p>
          </p:txBody>
        </p:sp>
        <p:pic>
          <p:nvPicPr>
            <p:cNvPr id="1934" name="Google Shape;1934;p7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61216" y="1130848"/>
              <a:ext cx="1192548" cy="119256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35" name="Google Shape;1935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0125" y="2487043"/>
            <a:ext cx="524125" cy="549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6" name="Google Shape;1936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364" y="3363841"/>
            <a:ext cx="524138" cy="549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7" name="Google Shape;1937;p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53652" y="2486997"/>
            <a:ext cx="524125" cy="549480"/>
          </a:xfrm>
          <a:prstGeom prst="rect">
            <a:avLst/>
          </a:prstGeom>
          <a:noFill/>
          <a:ln>
            <a:noFill/>
          </a:ln>
        </p:spPr>
      </p:pic>
      <p:sp>
        <p:nvSpPr>
          <p:cNvPr id="1938" name="Google Shape;1938;p73"/>
          <p:cNvSpPr txBox="1"/>
          <p:nvPr/>
        </p:nvSpPr>
        <p:spPr>
          <a:xfrm>
            <a:off x="4004804" y="2368968"/>
            <a:ext cx="7434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Anita</a:t>
            </a:r>
            <a:endParaRPr sz="1100"/>
          </a:p>
        </p:txBody>
      </p:sp>
      <p:pic>
        <p:nvPicPr>
          <p:cNvPr id="1939" name="Google Shape;1939;p7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04804" y="1937365"/>
            <a:ext cx="466504" cy="489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0" name="Google Shape;1940;p7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65450" y="1531625"/>
            <a:ext cx="626150" cy="62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1" name="Google Shape;1941;p7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65450" y="2447425"/>
            <a:ext cx="626150" cy="62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2" name="Google Shape;1942;p7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365450" y="3363225"/>
            <a:ext cx="673700" cy="67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3" name="Google Shape;1943;p73"/>
          <p:cNvSpPr txBox="1"/>
          <p:nvPr>
            <p:ph type="title"/>
          </p:nvPr>
        </p:nvSpPr>
        <p:spPr>
          <a:xfrm>
            <a:off x="1191600" y="140200"/>
            <a:ext cx="67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Interviewees</a:t>
            </a:r>
            <a:endParaRPr/>
          </a:p>
        </p:txBody>
      </p:sp>
      <p:sp>
        <p:nvSpPr>
          <p:cNvPr id="1944" name="Google Shape;1944;p73"/>
          <p:cNvSpPr txBox="1"/>
          <p:nvPr/>
        </p:nvSpPr>
        <p:spPr>
          <a:xfrm>
            <a:off x="6247799" y="2060025"/>
            <a:ext cx="9042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Prof. Lizard</a:t>
            </a:r>
            <a:endParaRPr sz="1100"/>
          </a:p>
        </p:txBody>
      </p:sp>
      <p:sp>
        <p:nvSpPr>
          <p:cNvPr id="1945" name="Google Shape;1945;p73"/>
          <p:cNvSpPr txBox="1"/>
          <p:nvPr/>
        </p:nvSpPr>
        <p:spPr>
          <a:xfrm>
            <a:off x="6250199" y="3010375"/>
            <a:ext cx="9042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   Prof. Yak</a:t>
            </a:r>
            <a:endParaRPr sz="1100"/>
          </a:p>
        </p:txBody>
      </p:sp>
      <p:sp>
        <p:nvSpPr>
          <p:cNvPr id="1946" name="Google Shape;1946;p73"/>
          <p:cNvSpPr txBox="1"/>
          <p:nvPr/>
        </p:nvSpPr>
        <p:spPr>
          <a:xfrm>
            <a:off x="6365449" y="3960725"/>
            <a:ext cx="9042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Prof. Mink</a:t>
            </a:r>
            <a:endParaRPr sz="1100"/>
          </a:p>
        </p:txBody>
      </p:sp>
      <p:sp>
        <p:nvSpPr>
          <p:cNvPr id="1947" name="Google Shape;1947;p73"/>
          <p:cNvSpPr txBox="1"/>
          <p:nvPr/>
        </p:nvSpPr>
        <p:spPr>
          <a:xfrm>
            <a:off x="2067425" y="890425"/>
            <a:ext cx="152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Students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48" name="Google Shape;1948;p73"/>
          <p:cNvSpPr txBox="1"/>
          <p:nvPr/>
        </p:nvSpPr>
        <p:spPr>
          <a:xfrm>
            <a:off x="5941350" y="890425"/>
            <a:ext cx="152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Educators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2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p74"/>
          <p:cNvSpPr txBox="1"/>
          <p:nvPr>
            <p:ph idx="1" type="body"/>
          </p:nvPr>
        </p:nvSpPr>
        <p:spPr>
          <a:xfrm>
            <a:off x="781200" y="632675"/>
            <a:ext cx="3790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A656D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lang="en" sz="2000">
                <a:solidFill>
                  <a:srgbClr val="3A656D"/>
                </a:solidFill>
                <a:latin typeface="Montserrat"/>
                <a:ea typeface="Montserrat"/>
                <a:cs typeface="Montserrat"/>
                <a:sym typeface="Montserrat"/>
              </a:rPr>
              <a:t>People here are really focused on the more computational type skills than they are their soft skills.</a:t>
            </a:r>
            <a:r>
              <a:rPr lang="en" sz="2000">
                <a:solidFill>
                  <a:srgbClr val="3A656D"/>
                </a:solidFill>
                <a:latin typeface="Montserrat"/>
                <a:ea typeface="Montserrat"/>
                <a:cs typeface="Montserrat"/>
                <a:sym typeface="Montserrat"/>
              </a:rPr>
              <a:t>”</a:t>
            </a:r>
            <a:r>
              <a:rPr lang="en" sz="2200">
                <a:solidFill>
                  <a:srgbClr val="3A656D"/>
                </a:solidFill>
              </a:rPr>
              <a:t> </a:t>
            </a:r>
            <a:endParaRPr sz="2200">
              <a:solidFill>
                <a:srgbClr val="3A656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300">
                <a:solidFill>
                  <a:srgbClr val="3A656D"/>
                </a:solidFill>
                <a:latin typeface="Caveat"/>
                <a:ea typeface="Caveat"/>
                <a:cs typeface="Caveat"/>
                <a:sym typeface="Caveat"/>
              </a:rPr>
              <a:t>— Anita</a:t>
            </a:r>
            <a:br>
              <a:rPr b="1" lang="en" sz="2300">
                <a:solidFill>
                  <a:srgbClr val="3A656D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n" sz="1400">
                <a:solidFill>
                  <a:srgbClr val="3A656D"/>
                </a:solidFill>
                <a:latin typeface="Montserrat"/>
                <a:ea typeface="Montserrat"/>
                <a:cs typeface="Montserrat"/>
                <a:sym typeface="Montserrat"/>
              </a:rPr>
              <a:t>CS senior at Purdue, 3 internships</a:t>
            </a:r>
            <a:endParaRPr sz="1200">
              <a:solidFill>
                <a:srgbClr val="3A65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54" name="Google Shape;1954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1650" y="152400"/>
            <a:ext cx="4479950" cy="447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8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p75"/>
          <p:cNvSpPr txBox="1"/>
          <p:nvPr>
            <p:ph idx="1" type="body"/>
          </p:nvPr>
        </p:nvSpPr>
        <p:spPr>
          <a:xfrm>
            <a:off x="5004850" y="1152475"/>
            <a:ext cx="3827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3A656D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lang="en" sz="2000">
                <a:solidFill>
                  <a:srgbClr val="3A656D"/>
                </a:solidFill>
                <a:latin typeface="Montserrat"/>
                <a:ea typeface="Montserrat"/>
                <a:cs typeface="Montserrat"/>
                <a:sym typeface="Montserrat"/>
              </a:rPr>
              <a:t>This game theory didn't work: students do not think rationally.</a:t>
            </a:r>
            <a:r>
              <a:rPr lang="en" sz="2000">
                <a:solidFill>
                  <a:srgbClr val="3A656D"/>
                </a:solidFill>
                <a:latin typeface="Montserrat"/>
                <a:ea typeface="Montserrat"/>
                <a:cs typeface="Montserrat"/>
                <a:sym typeface="Montserrat"/>
              </a:rPr>
              <a:t>”</a:t>
            </a:r>
            <a:endParaRPr sz="2000">
              <a:solidFill>
                <a:srgbClr val="3A656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300">
                <a:solidFill>
                  <a:srgbClr val="3A656D"/>
                </a:solidFill>
                <a:latin typeface="Caveat"/>
                <a:ea typeface="Caveat"/>
                <a:cs typeface="Caveat"/>
                <a:sym typeface="Caveat"/>
              </a:rPr>
              <a:t>— Prof. Yak </a:t>
            </a:r>
            <a:br>
              <a:rPr b="1" lang="en" sz="2300">
                <a:solidFill>
                  <a:srgbClr val="3A656D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n" sz="1400">
                <a:solidFill>
                  <a:srgbClr val="3A656D"/>
                </a:solidFill>
                <a:latin typeface="Montserrat"/>
                <a:ea typeface="Montserrat"/>
                <a:cs typeface="Montserrat"/>
                <a:sym typeface="Montserrat"/>
              </a:rPr>
              <a:t>ECE professor at a public university with 16 years of teaching experience</a:t>
            </a:r>
            <a:endParaRPr b="1" sz="1400">
              <a:solidFill>
                <a:srgbClr val="3A65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60" name="Google Shape;1960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700050" cy="47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4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p76"/>
          <p:cNvSpPr txBox="1"/>
          <p:nvPr>
            <p:ph idx="1" type="body"/>
          </p:nvPr>
        </p:nvSpPr>
        <p:spPr>
          <a:xfrm>
            <a:off x="781200" y="632675"/>
            <a:ext cx="3790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A656D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lang="en" sz="2000">
                <a:solidFill>
                  <a:srgbClr val="3A656D"/>
                </a:solidFill>
                <a:latin typeface="Montserrat"/>
                <a:ea typeface="Montserrat"/>
                <a:cs typeface="Montserrat"/>
                <a:sym typeface="Montserrat"/>
              </a:rPr>
              <a:t>If you can talk your way through that with someone and teach someone else how to do it... then that really solidifies your understanding of the material.</a:t>
            </a:r>
            <a:r>
              <a:rPr lang="en" sz="2000">
                <a:solidFill>
                  <a:srgbClr val="3A656D"/>
                </a:solidFill>
                <a:latin typeface="Montserrat"/>
                <a:ea typeface="Montserrat"/>
                <a:cs typeface="Montserrat"/>
                <a:sym typeface="Montserrat"/>
              </a:rPr>
              <a:t>”</a:t>
            </a:r>
            <a:r>
              <a:rPr lang="en" sz="2200">
                <a:solidFill>
                  <a:srgbClr val="3A656D"/>
                </a:solidFill>
              </a:rPr>
              <a:t> </a:t>
            </a:r>
            <a:endParaRPr sz="2200">
              <a:solidFill>
                <a:srgbClr val="3A656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300">
                <a:solidFill>
                  <a:srgbClr val="3A656D"/>
                </a:solidFill>
                <a:latin typeface="Caveat"/>
                <a:ea typeface="Caveat"/>
                <a:cs typeface="Caveat"/>
                <a:sym typeface="Caveat"/>
              </a:rPr>
              <a:t>— Prof. Lizard</a:t>
            </a:r>
            <a:br>
              <a:rPr b="1" lang="en" sz="2300">
                <a:solidFill>
                  <a:srgbClr val="3A656D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n" sz="1400">
                <a:solidFill>
                  <a:srgbClr val="3A656D"/>
                </a:solidFill>
                <a:latin typeface="Montserrat"/>
                <a:ea typeface="Montserrat"/>
                <a:cs typeface="Montserrat"/>
                <a:sym typeface="Montserrat"/>
              </a:rPr>
              <a:t>CS lecturer at a private university</a:t>
            </a:r>
            <a:endParaRPr sz="1200">
              <a:solidFill>
                <a:srgbClr val="3A65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66" name="Google Shape;1966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52400"/>
            <a:ext cx="4267200" cy="42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7" name="Google Shape;1967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0100" y="1433200"/>
            <a:ext cx="861925" cy="61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8" name="Google Shape;1968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2025" y="1525475"/>
            <a:ext cx="926475" cy="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9" name="Google Shape;1969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6250" y="2206475"/>
            <a:ext cx="1062250" cy="73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0" name="Google Shape;1970;p76"/>
          <p:cNvSpPr txBox="1"/>
          <p:nvPr/>
        </p:nvSpPr>
        <p:spPr>
          <a:xfrm>
            <a:off x="6828700" y="1485550"/>
            <a:ext cx="101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Handlee"/>
                <a:ea typeface="Handlee"/>
                <a:cs typeface="Handlee"/>
                <a:sym typeface="Handlee"/>
              </a:rPr>
              <a:t>Computer Systems</a:t>
            </a:r>
            <a:endParaRPr>
              <a:solidFill>
                <a:srgbClr val="B7B7B7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1971" name="Google Shape;1971;p76"/>
          <p:cNvSpPr txBox="1"/>
          <p:nvPr/>
        </p:nvSpPr>
        <p:spPr>
          <a:xfrm>
            <a:off x="7136563" y="2206475"/>
            <a:ext cx="115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CCCC"/>
                </a:solidFill>
                <a:latin typeface="Handlee"/>
                <a:ea typeface="Handlee"/>
                <a:cs typeface="Handlee"/>
                <a:sym typeface="Handlee"/>
              </a:rPr>
              <a:t>Probability</a:t>
            </a:r>
            <a:r>
              <a:rPr lang="en">
                <a:solidFill>
                  <a:srgbClr val="CCCCCC"/>
                </a:solidFill>
                <a:latin typeface="Handlee"/>
                <a:ea typeface="Handlee"/>
                <a:cs typeface="Handlee"/>
                <a:sym typeface="Handlee"/>
              </a:rPr>
              <a:t> </a:t>
            </a:r>
            <a:endParaRPr>
              <a:solidFill>
                <a:srgbClr val="CCCCCC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5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" name="Google Shape;1976;p77"/>
          <p:cNvSpPr txBox="1"/>
          <p:nvPr>
            <p:ph idx="1" type="body"/>
          </p:nvPr>
        </p:nvSpPr>
        <p:spPr>
          <a:xfrm>
            <a:off x="5004850" y="1152475"/>
            <a:ext cx="3827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3A656D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lang="en" sz="2000">
                <a:solidFill>
                  <a:srgbClr val="3A656D"/>
                </a:solidFill>
                <a:latin typeface="Montserrat"/>
                <a:ea typeface="Montserrat"/>
                <a:cs typeface="Montserrat"/>
                <a:sym typeface="Montserrat"/>
              </a:rPr>
              <a:t>At some level, you have to learn the basics for yourself to make sure that you're facile to contribute to a team.</a:t>
            </a:r>
            <a:r>
              <a:rPr lang="en" sz="2000">
                <a:solidFill>
                  <a:srgbClr val="3A656D"/>
                </a:solidFill>
                <a:latin typeface="Montserrat"/>
                <a:ea typeface="Montserrat"/>
                <a:cs typeface="Montserrat"/>
                <a:sym typeface="Montserrat"/>
              </a:rPr>
              <a:t>”</a:t>
            </a:r>
            <a:endParaRPr sz="2000">
              <a:solidFill>
                <a:srgbClr val="3A656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300">
                <a:solidFill>
                  <a:srgbClr val="3A656D"/>
                </a:solidFill>
                <a:latin typeface="Caveat"/>
                <a:ea typeface="Caveat"/>
                <a:cs typeface="Caveat"/>
                <a:sym typeface="Caveat"/>
              </a:rPr>
              <a:t>— Prof. Mink</a:t>
            </a:r>
            <a:br>
              <a:rPr b="1" lang="en" sz="2300">
                <a:solidFill>
                  <a:srgbClr val="3A656D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n" sz="1400">
                <a:solidFill>
                  <a:srgbClr val="3A656D"/>
                </a:solidFill>
                <a:latin typeface="Montserrat"/>
                <a:ea typeface="Montserrat"/>
                <a:cs typeface="Montserrat"/>
                <a:sym typeface="Montserrat"/>
              </a:rPr>
              <a:t>Professor and Associate Chair for Education in CS at a private university </a:t>
            </a:r>
            <a:endParaRPr b="1" sz="1400">
              <a:solidFill>
                <a:srgbClr val="3A65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77" name="Google Shape;1977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700050" cy="47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emphis E-Learning by Slidesgo">
  <a:themeElements>
    <a:clrScheme name="Simple Light">
      <a:dk1>
        <a:srgbClr val="3A656D"/>
      </a:dk1>
      <a:lt1>
        <a:srgbClr val="C52E73"/>
      </a:lt1>
      <a:dk2>
        <a:srgbClr val="5EA5B2"/>
      </a:dk2>
      <a:lt2>
        <a:srgbClr val="FFFBF3"/>
      </a:lt2>
      <a:accent1>
        <a:srgbClr val="C52E73"/>
      </a:accent1>
      <a:accent2>
        <a:srgbClr val="6C4993"/>
      </a:accent2>
      <a:accent3>
        <a:srgbClr val="E9B72B"/>
      </a:accent3>
      <a:accent4>
        <a:srgbClr val="5EA5B2"/>
      </a:accent4>
      <a:accent5>
        <a:srgbClr val="3A656D"/>
      </a:accent5>
      <a:accent6>
        <a:srgbClr val="E9B72B"/>
      </a:accent6>
      <a:hlink>
        <a:srgbClr val="3A65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emphis E-Learning by Slidesgo">
  <a:themeElements>
    <a:clrScheme name="Simple Light">
      <a:dk1>
        <a:srgbClr val="3A656D"/>
      </a:dk1>
      <a:lt1>
        <a:srgbClr val="C52E73"/>
      </a:lt1>
      <a:dk2>
        <a:srgbClr val="5EA5B2"/>
      </a:dk2>
      <a:lt2>
        <a:srgbClr val="FFFBF3"/>
      </a:lt2>
      <a:accent1>
        <a:srgbClr val="C52E73"/>
      </a:accent1>
      <a:accent2>
        <a:srgbClr val="6C4993"/>
      </a:accent2>
      <a:accent3>
        <a:srgbClr val="E9B72B"/>
      </a:accent3>
      <a:accent4>
        <a:srgbClr val="5EA5B2"/>
      </a:accent4>
      <a:accent5>
        <a:srgbClr val="3A656D"/>
      </a:accent5>
      <a:accent6>
        <a:srgbClr val="E9B72B"/>
      </a:accent6>
      <a:hlink>
        <a:srgbClr val="3A65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